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3" r:id="rId2"/>
    <p:sldId id="266" r:id="rId3"/>
    <p:sldId id="258" r:id="rId4"/>
    <p:sldId id="259" r:id="rId5"/>
    <p:sldId id="262" r:id="rId6"/>
    <p:sldId id="261" r:id="rId7"/>
    <p:sldId id="256" r:id="rId8"/>
    <p:sldId id="267" r:id="rId9"/>
    <p:sldId id="270" r:id="rId10"/>
    <p:sldId id="271" r:id="rId11"/>
    <p:sldId id="275" r:id="rId12"/>
    <p:sldId id="272" r:id="rId13"/>
    <p:sldId id="273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771F5-32A5-4909-A687-2B119C25C172}" type="doc">
      <dgm:prSet loTypeId="urn:microsoft.com/office/officeart/2005/8/layout/venn1" loCatId="relationship" qsTypeId="urn:microsoft.com/office/officeart/2005/8/quickstyle/3d3" qsCatId="3D" csTypeId="urn:microsoft.com/office/officeart/2005/8/colors/accent1_2#1" csCatId="accent1" phldr="1"/>
      <dgm:spPr/>
    </dgm:pt>
    <dgm:pt modelId="{E6FCF056-6269-4FBC-9C09-75024DF35F04}">
      <dgm:prSet phldrT="[Текст]"/>
      <dgm:spPr>
        <a:solidFill>
          <a:srgbClr val="EF1FC7">
            <a:alpha val="49804"/>
          </a:srgbClr>
        </a:solidFill>
      </dgm:spPr>
      <dgm:t>
        <a:bodyPr>
          <a:prstTxWarp prst="textArchUp">
            <a:avLst/>
          </a:prstTxWarp>
        </a:bodyPr>
        <a:lstStyle/>
        <a:p>
          <a:r>
            <a:rPr lang="ru-RU"/>
            <a:t>ребенок</a:t>
          </a:r>
        </a:p>
      </dgm:t>
    </dgm:pt>
    <dgm:pt modelId="{D3893A76-2A4A-4BAC-B9F1-F3AAAF975485}" type="parTrans" cxnId="{55CB5B33-8787-4D84-910E-1595B71C3EDA}">
      <dgm:prSet/>
      <dgm:spPr/>
      <dgm:t>
        <a:bodyPr/>
        <a:lstStyle/>
        <a:p>
          <a:endParaRPr lang="ru-RU"/>
        </a:p>
      </dgm:t>
    </dgm:pt>
    <dgm:pt modelId="{A5FCE6EE-8A18-4F3D-9BE5-006B6E84243B}" type="sibTrans" cxnId="{55CB5B33-8787-4D84-910E-1595B71C3EDA}">
      <dgm:prSet/>
      <dgm:spPr/>
      <dgm:t>
        <a:bodyPr/>
        <a:lstStyle/>
        <a:p>
          <a:endParaRPr lang="ru-RU"/>
        </a:p>
      </dgm:t>
    </dgm:pt>
    <dgm:pt modelId="{54FCE111-81F8-4D12-86E5-EDE5FDCEB970}">
      <dgm:prSet phldrT="[Текст]"/>
      <dgm:spPr>
        <a:solidFill>
          <a:srgbClr val="00B050">
            <a:alpha val="50000"/>
          </a:srgbClr>
        </a:solidFill>
        <a:ln>
          <a:solidFill>
            <a:srgbClr val="00FFFF"/>
          </a:solidFill>
        </a:ln>
      </dgm:spPr>
      <dgm:t>
        <a:bodyPr/>
        <a:lstStyle/>
        <a:p>
          <a:r>
            <a:rPr lang="ru-RU"/>
            <a:t>родитель</a:t>
          </a:r>
        </a:p>
      </dgm:t>
    </dgm:pt>
    <dgm:pt modelId="{0E0C51A8-8D69-4653-8A97-83FDCD13B354}" type="parTrans" cxnId="{88D8EB6B-5A07-4827-8C9A-0F75F681ABF6}">
      <dgm:prSet/>
      <dgm:spPr/>
      <dgm:t>
        <a:bodyPr/>
        <a:lstStyle/>
        <a:p>
          <a:endParaRPr lang="ru-RU"/>
        </a:p>
      </dgm:t>
    </dgm:pt>
    <dgm:pt modelId="{4091287F-08CF-4EDA-893F-E5FB36494700}" type="sibTrans" cxnId="{88D8EB6B-5A07-4827-8C9A-0F75F681ABF6}">
      <dgm:prSet/>
      <dgm:spPr/>
      <dgm:t>
        <a:bodyPr/>
        <a:lstStyle/>
        <a:p>
          <a:endParaRPr lang="ru-RU"/>
        </a:p>
      </dgm:t>
    </dgm:pt>
    <dgm:pt modelId="{ACD5CBFD-F29D-447D-BEFB-0C1A4CAC14E3}">
      <dgm:prSet phldrT="[Текст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ru-RU" sz="1800"/>
            <a:t>вос-ль</a:t>
          </a:r>
        </a:p>
      </dgm:t>
    </dgm:pt>
    <dgm:pt modelId="{2720CC46-B96F-47CE-B569-0B493D41816E}" type="parTrans" cxnId="{675F15A0-5BCD-4E72-82EE-87B4B7238F27}">
      <dgm:prSet/>
      <dgm:spPr/>
      <dgm:t>
        <a:bodyPr/>
        <a:lstStyle/>
        <a:p>
          <a:endParaRPr lang="ru-RU"/>
        </a:p>
      </dgm:t>
    </dgm:pt>
    <dgm:pt modelId="{F8EBFE7C-BBB9-417F-B81C-D23F02947121}" type="sibTrans" cxnId="{675F15A0-5BCD-4E72-82EE-87B4B7238F27}">
      <dgm:prSet/>
      <dgm:spPr/>
      <dgm:t>
        <a:bodyPr/>
        <a:lstStyle/>
        <a:p>
          <a:endParaRPr lang="ru-RU"/>
        </a:p>
      </dgm:t>
    </dgm:pt>
    <dgm:pt modelId="{B37DF8C3-EE25-466E-8423-EFBD3BB3B7FD}">
      <dgm:prSet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/>
            <a:t>учитель</a:t>
          </a:r>
        </a:p>
      </dgm:t>
    </dgm:pt>
    <dgm:pt modelId="{E770206C-0114-4CE2-9A40-4530A2AE7858}" type="parTrans" cxnId="{C652FBFF-D02E-46F1-AE0D-551661E7E5F9}">
      <dgm:prSet/>
      <dgm:spPr/>
      <dgm:t>
        <a:bodyPr/>
        <a:lstStyle/>
        <a:p>
          <a:endParaRPr lang="ru-RU"/>
        </a:p>
      </dgm:t>
    </dgm:pt>
    <dgm:pt modelId="{193ACE8E-FE17-4541-9641-A93FE66C51C1}" type="sibTrans" cxnId="{C652FBFF-D02E-46F1-AE0D-551661E7E5F9}">
      <dgm:prSet/>
      <dgm:spPr/>
      <dgm:t>
        <a:bodyPr/>
        <a:lstStyle/>
        <a:p>
          <a:endParaRPr lang="ru-RU"/>
        </a:p>
      </dgm:t>
    </dgm:pt>
    <dgm:pt modelId="{BDAAA340-1BA8-44AB-9393-231746B7BD7C}" type="pres">
      <dgm:prSet presAssocID="{119771F5-32A5-4909-A687-2B119C25C172}" presName="compositeShape" presStyleCnt="0">
        <dgm:presLayoutVars>
          <dgm:chMax val="7"/>
          <dgm:dir/>
          <dgm:resizeHandles val="exact"/>
        </dgm:presLayoutVars>
      </dgm:prSet>
      <dgm:spPr/>
    </dgm:pt>
    <dgm:pt modelId="{308A3374-F78B-4ECA-A322-31471E742744}" type="pres">
      <dgm:prSet presAssocID="{E6FCF056-6269-4FBC-9C09-75024DF35F04}" presName="circ1" presStyleLbl="vennNode1" presStyleIdx="0" presStyleCnt="4" custScaleX="149176" custScaleY="145055"/>
      <dgm:spPr/>
      <dgm:t>
        <a:bodyPr/>
        <a:lstStyle/>
        <a:p>
          <a:endParaRPr lang="ru-RU"/>
        </a:p>
      </dgm:t>
    </dgm:pt>
    <dgm:pt modelId="{57E275E3-033F-4402-A377-83F619AFBDD8}" type="pres">
      <dgm:prSet presAssocID="{E6FCF056-6269-4FBC-9C09-75024DF35F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1E577-9C2D-4CC6-85EA-3B7B69271FE3}" type="pres">
      <dgm:prSet presAssocID="{54FCE111-81F8-4D12-86E5-EDE5FDCEB970}" presName="circ2" presStyleLbl="vennNode1" presStyleIdx="1" presStyleCnt="4" custScaleX="143132" custScaleY="134707" custLinFactNeighborX="1908"/>
      <dgm:spPr/>
      <dgm:t>
        <a:bodyPr/>
        <a:lstStyle/>
        <a:p>
          <a:endParaRPr lang="ru-RU"/>
        </a:p>
      </dgm:t>
    </dgm:pt>
    <dgm:pt modelId="{C5296183-56E5-498C-883D-9261713B64A3}" type="pres">
      <dgm:prSet presAssocID="{54FCE111-81F8-4D12-86E5-EDE5FDCEB9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2DB2D-A7D1-4C91-AEC8-313D1E73F903}" type="pres">
      <dgm:prSet presAssocID="{B37DF8C3-EE25-466E-8423-EFBD3BB3B7FD}" presName="circ3" presStyleLbl="vennNode1" presStyleIdx="2" presStyleCnt="4" custScaleX="146322" custScaleY="143132" custLinFactNeighborX="382" custLinFactNeighborY="-1145"/>
      <dgm:spPr/>
      <dgm:t>
        <a:bodyPr/>
        <a:lstStyle/>
        <a:p>
          <a:endParaRPr lang="ru-RU"/>
        </a:p>
      </dgm:t>
    </dgm:pt>
    <dgm:pt modelId="{F0E27D79-BC57-4C84-AA90-FC943DBCF0B3}" type="pres">
      <dgm:prSet presAssocID="{B37DF8C3-EE25-466E-8423-EFBD3BB3B7F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97DFF-7DD8-4BF2-8033-3A356B5D3E7B}" type="pres">
      <dgm:prSet presAssocID="{ACD5CBFD-F29D-447D-BEFB-0C1A4CAC14E3}" presName="circ4" presStyleLbl="vennNode1" presStyleIdx="3" presStyleCnt="4" custScaleX="138385" custScaleY="138324"/>
      <dgm:spPr/>
      <dgm:t>
        <a:bodyPr/>
        <a:lstStyle/>
        <a:p>
          <a:endParaRPr lang="ru-RU"/>
        </a:p>
      </dgm:t>
    </dgm:pt>
    <dgm:pt modelId="{E09CCCEF-8E15-4ED2-9CD8-8191B63D9EE4}" type="pres">
      <dgm:prSet presAssocID="{ACD5CBFD-F29D-447D-BEFB-0C1A4CAC14E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BDE8C-59C9-41BF-A369-583FE0015BF3}" type="presOf" srcId="{B37DF8C3-EE25-466E-8423-EFBD3BB3B7FD}" destId="{F0E27D79-BC57-4C84-AA90-FC943DBCF0B3}" srcOrd="1" destOrd="0" presId="urn:microsoft.com/office/officeart/2005/8/layout/venn1"/>
    <dgm:cxn modelId="{55CB5B33-8787-4D84-910E-1595B71C3EDA}" srcId="{119771F5-32A5-4909-A687-2B119C25C172}" destId="{E6FCF056-6269-4FBC-9C09-75024DF35F04}" srcOrd="0" destOrd="0" parTransId="{D3893A76-2A4A-4BAC-B9F1-F3AAAF975485}" sibTransId="{A5FCE6EE-8A18-4F3D-9BE5-006B6E84243B}"/>
    <dgm:cxn modelId="{C652FBFF-D02E-46F1-AE0D-551661E7E5F9}" srcId="{119771F5-32A5-4909-A687-2B119C25C172}" destId="{B37DF8C3-EE25-466E-8423-EFBD3BB3B7FD}" srcOrd="2" destOrd="0" parTransId="{E770206C-0114-4CE2-9A40-4530A2AE7858}" sibTransId="{193ACE8E-FE17-4541-9641-A93FE66C51C1}"/>
    <dgm:cxn modelId="{40B968D6-DACE-40D3-92CB-57CF14824AEB}" type="presOf" srcId="{54FCE111-81F8-4D12-86E5-EDE5FDCEB970}" destId="{C5296183-56E5-498C-883D-9261713B64A3}" srcOrd="1" destOrd="0" presId="urn:microsoft.com/office/officeart/2005/8/layout/venn1"/>
    <dgm:cxn modelId="{A357A61F-9B01-4F82-9C95-F03E90AC2B40}" type="presOf" srcId="{B37DF8C3-EE25-466E-8423-EFBD3BB3B7FD}" destId="{8222DB2D-A7D1-4C91-AEC8-313D1E73F903}" srcOrd="0" destOrd="0" presId="urn:microsoft.com/office/officeart/2005/8/layout/venn1"/>
    <dgm:cxn modelId="{88D8EB6B-5A07-4827-8C9A-0F75F681ABF6}" srcId="{119771F5-32A5-4909-A687-2B119C25C172}" destId="{54FCE111-81F8-4D12-86E5-EDE5FDCEB970}" srcOrd="1" destOrd="0" parTransId="{0E0C51A8-8D69-4653-8A97-83FDCD13B354}" sibTransId="{4091287F-08CF-4EDA-893F-E5FB36494700}"/>
    <dgm:cxn modelId="{FA35883B-103C-40A7-8EB0-1EC3AFA910E4}" type="presOf" srcId="{119771F5-32A5-4909-A687-2B119C25C172}" destId="{BDAAA340-1BA8-44AB-9393-231746B7BD7C}" srcOrd="0" destOrd="0" presId="urn:microsoft.com/office/officeart/2005/8/layout/venn1"/>
    <dgm:cxn modelId="{70FECD00-5502-4E12-84BD-CA9F8BF16C68}" type="presOf" srcId="{E6FCF056-6269-4FBC-9C09-75024DF35F04}" destId="{308A3374-F78B-4ECA-A322-31471E742744}" srcOrd="0" destOrd="0" presId="urn:microsoft.com/office/officeart/2005/8/layout/venn1"/>
    <dgm:cxn modelId="{2A464080-EE0D-4B35-BF2D-1F0CB84D1ADC}" type="presOf" srcId="{E6FCF056-6269-4FBC-9C09-75024DF35F04}" destId="{57E275E3-033F-4402-A377-83F619AFBDD8}" srcOrd="1" destOrd="0" presId="urn:microsoft.com/office/officeart/2005/8/layout/venn1"/>
    <dgm:cxn modelId="{862557F1-9278-4160-AA7E-995E9F009DFC}" type="presOf" srcId="{ACD5CBFD-F29D-447D-BEFB-0C1A4CAC14E3}" destId="{B4697DFF-7DD8-4BF2-8033-3A356B5D3E7B}" srcOrd="0" destOrd="0" presId="urn:microsoft.com/office/officeart/2005/8/layout/venn1"/>
    <dgm:cxn modelId="{675F15A0-5BCD-4E72-82EE-87B4B7238F27}" srcId="{119771F5-32A5-4909-A687-2B119C25C172}" destId="{ACD5CBFD-F29D-447D-BEFB-0C1A4CAC14E3}" srcOrd="3" destOrd="0" parTransId="{2720CC46-B96F-47CE-B569-0B493D41816E}" sibTransId="{F8EBFE7C-BBB9-417F-B81C-D23F02947121}"/>
    <dgm:cxn modelId="{0BFC16F2-1CA6-4797-A645-0E02CA7790BE}" type="presOf" srcId="{54FCE111-81F8-4D12-86E5-EDE5FDCEB970}" destId="{DA61E577-9C2D-4CC6-85EA-3B7B69271FE3}" srcOrd="0" destOrd="0" presId="urn:microsoft.com/office/officeart/2005/8/layout/venn1"/>
    <dgm:cxn modelId="{BE6DDACB-0E61-4751-9823-5577958FCB95}" type="presOf" srcId="{ACD5CBFD-F29D-447D-BEFB-0C1A4CAC14E3}" destId="{E09CCCEF-8E15-4ED2-9CD8-8191B63D9EE4}" srcOrd="1" destOrd="0" presId="urn:microsoft.com/office/officeart/2005/8/layout/venn1"/>
    <dgm:cxn modelId="{1FBD7CC7-D086-493D-B2D7-E642DA7DBD30}" type="presParOf" srcId="{BDAAA340-1BA8-44AB-9393-231746B7BD7C}" destId="{308A3374-F78B-4ECA-A322-31471E742744}" srcOrd="0" destOrd="0" presId="urn:microsoft.com/office/officeart/2005/8/layout/venn1"/>
    <dgm:cxn modelId="{8647EBF2-7A84-445D-9A63-099919F93183}" type="presParOf" srcId="{BDAAA340-1BA8-44AB-9393-231746B7BD7C}" destId="{57E275E3-033F-4402-A377-83F619AFBDD8}" srcOrd="1" destOrd="0" presId="urn:microsoft.com/office/officeart/2005/8/layout/venn1"/>
    <dgm:cxn modelId="{E561562C-83C9-4CB9-8269-DFD92B482D8B}" type="presParOf" srcId="{BDAAA340-1BA8-44AB-9393-231746B7BD7C}" destId="{DA61E577-9C2D-4CC6-85EA-3B7B69271FE3}" srcOrd="2" destOrd="0" presId="urn:microsoft.com/office/officeart/2005/8/layout/venn1"/>
    <dgm:cxn modelId="{65A2DD96-247C-4665-A957-7D845F34A27C}" type="presParOf" srcId="{BDAAA340-1BA8-44AB-9393-231746B7BD7C}" destId="{C5296183-56E5-498C-883D-9261713B64A3}" srcOrd="3" destOrd="0" presId="urn:microsoft.com/office/officeart/2005/8/layout/venn1"/>
    <dgm:cxn modelId="{2BA7C3EA-26FC-4329-BC62-DDAB3CB9FA08}" type="presParOf" srcId="{BDAAA340-1BA8-44AB-9393-231746B7BD7C}" destId="{8222DB2D-A7D1-4C91-AEC8-313D1E73F903}" srcOrd="4" destOrd="0" presId="urn:microsoft.com/office/officeart/2005/8/layout/venn1"/>
    <dgm:cxn modelId="{A985C908-86C9-47F7-8601-EC7526E15E20}" type="presParOf" srcId="{BDAAA340-1BA8-44AB-9393-231746B7BD7C}" destId="{F0E27D79-BC57-4C84-AA90-FC943DBCF0B3}" srcOrd="5" destOrd="0" presId="urn:microsoft.com/office/officeart/2005/8/layout/venn1"/>
    <dgm:cxn modelId="{1F8AE939-C271-43FB-8495-53E2B50E9F6A}" type="presParOf" srcId="{BDAAA340-1BA8-44AB-9393-231746B7BD7C}" destId="{B4697DFF-7DD8-4BF2-8033-3A356B5D3E7B}" srcOrd="6" destOrd="0" presId="urn:microsoft.com/office/officeart/2005/8/layout/venn1"/>
    <dgm:cxn modelId="{9F012F0C-7F9D-4463-AF6F-8CC8E0C4579A}" type="presParOf" srcId="{BDAAA340-1BA8-44AB-9393-231746B7BD7C}" destId="{E09CCCEF-8E15-4ED2-9CD8-8191B63D9EE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8F46A-4C48-4417-B985-8687D1107477}" type="doc">
      <dgm:prSet loTypeId="urn:microsoft.com/office/officeart/2005/8/layout/venn1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902A46-6FC4-4EF3-898A-412BBA6F5B36}" type="pres">
      <dgm:prSet presAssocID="{F6C8F46A-4C48-4417-B985-8687D1107477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44698-3476-4272-B680-B23E1CBB638B}" type="presOf" srcId="{F6C8F46A-4C48-4417-B985-8687D1107477}" destId="{32902A46-6FC4-4EF3-898A-412BBA6F5B3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4C5DA-3027-4291-96BD-12A5E3BF691D}" type="doc">
      <dgm:prSet loTypeId="urn:microsoft.com/office/officeart/2005/8/layout/venn2" loCatId="relationship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3DF865-1456-4204-9CB8-5DCE2C75A588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2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информационных связей</a:t>
          </a:r>
        </a:p>
      </dgm:t>
    </dgm:pt>
    <dgm:pt modelId="{12F9F247-6E01-4EEA-8FF6-0E0C830AAE60}" type="parTrans" cxnId="{DCB3A528-E1F5-4884-867C-A2D58AAB961C}">
      <dgm:prSet/>
      <dgm:spPr/>
      <dgm:t>
        <a:bodyPr/>
        <a:lstStyle/>
        <a:p>
          <a:endParaRPr lang="ru-RU"/>
        </a:p>
      </dgm:t>
    </dgm:pt>
    <dgm:pt modelId="{A8C40B02-73C4-4F8D-B405-C884C031EBC5}" type="sibTrans" cxnId="{DCB3A528-E1F5-4884-867C-A2D58AAB961C}">
      <dgm:prSet/>
      <dgm:spPr/>
      <dgm:t>
        <a:bodyPr/>
        <a:lstStyle/>
        <a:p>
          <a:endParaRPr lang="ru-RU"/>
        </a:p>
      </dgm:t>
    </dgm:pt>
    <dgm:pt modelId="{0A311A2B-E879-499C-83A2-F367671A04F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05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организационно-</a:t>
          </a:r>
          <a:r>
            <a:rPr lang="ru-RU" sz="1050" b="1" cap="none" spc="50" dirty="0" err="1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деятельностных</a:t>
          </a:r>
          <a:r>
            <a:rPr lang="ru-RU" sz="105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связей</a:t>
          </a:r>
        </a:p>
      </dgm:t>
    </dgm:pt>
    <dgm:pt modelId="{79BE2947-83C9-4DDC-9DA4-4F706D5D93AA}" type="parTrans" cxnId="{8A12CDBE-2973-4523-8315-B94A88205356}">
      <dgm:prSet/>
      <dgm:spPr/>
      <dgm:t>
        <a:bodyPr/>
        <a:lstStyle/>
        <a:p>
          <a:endParaRPr lang="ru-RU"/>
        </a:p>
      </dgm:t>
    </dgm:pt>
    <dgm:pt modelId="{20BA492F-56B9-44E8-9E41-CDE016AFE5B4}" type="sibTrans" cxnId="{8A12CDBE-2973-4523-8315-B94A88205356}">
      <dgm:prSet/>
      <dgm:spPr/>
      <dgm:t>
        <a:bodyPr/>
        <a:lstStyle/>
        <a:p>
          <a:endParaRPr lang="ru-RU"/>
        </a:p>
      </dgm:t>
    </dgm:pt>
    <dgm:pt modelId="{0072A510-DB0A-4AAF-96E7-C6E673876CB1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коммуникативных связей</a:t>
          </a:r>
        </a:p>
      </dgm:t>
    </dgm:pt>
    <dgm:pt modelId="{D9F824F4-429D-464F-9105-81421661B472}" type="parTrans" cxnId="{3D8803B0-E3CF-40CF-9CA5-F832BECEB579}">
      <dgm:prSet/>
      <dgm:spPr/>
      <dgm:t>
        <a:bodyPr/>
        <a:lstStyle/>
        <a:p>
          <a:endParaRPr lang="ru-RU"/>
        </a:p>
      </dgm:t>
    </dgm:pt>
    <dgm:pt modelId="{37C61603-4B44-4DCA-BF5F-D982BC4B2C5E}" type="sibTrans" cxnId="{3D8803B0-E3CF-40CF-9CA5-F832BECEB579}">
      <dgm:prSet/>
      <dgm:spPr/>
      <dgm:t>
        <a:bodyPr/>
        <a:lstStyle/>
        <a:p>
          <a:endParaRPr lang="ru-RU"/>
        </a:p>
      </dgm:t>
    </dgm:pt>
    <dgm:pt modelId="{EA3B87FA-3CB7-4907-A4B8-3FA3E187DD1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05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связей</a:t>
          </a:r>
        </a:p>
        <a:p>
          <a:r>
            <a:rPr lang="ru-RU" sz="105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управления самоуправления</a:t>
          </a:r>
        </a:p>
      </dgm:t>
    </dgm:pt>
    <dgm:pt modelId="{1842E807-8598-4A65-9E58-EC3779CE3C6E}" type="parTrans" cxnId="{C76BFACA-A8C5-46A3-B3C3-524BF595D87C}">
      <dgm:prSet/>
      <dgm:spPr/>
      <dgm:t>
        <a:bodyPr/>
        <a:lstStyle/>
        <a:p>
          <a:endParaRPr lang="ru-RU"/>
        </a:p>
      </dgm:t>
    </dgm:pt>
    <dgm:pt modelId="{48EE03BA-BC5C-4590-AE4C-6C92C6D58D35}" type="sibTrans" cxnId="{C76BFACA-A8C5-46A3-B3C3-524BF595D87C}">
      <dgm:prSet/>
      <dgm:spPr/>
      <dgm:t>
        <a:bodyPr/>
        <a:lstStyle/>
        <a:p>
          <a:endParaRPr lang="ru-RU"/>
        </a:p>
      </dgm:t>
    </dgm:pt>
    <dgm:pt modelId="{F3D94AB4-579D-4336-B783-6A3ADBE3E0AA}" type="pres">
      <dgm:prSet presAssocID="{4CD4C5DA-3027-4291-96BD-12A5E3BF691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09A6D-6AF0-4C2A-A372-B66BB8047A06}" type="pres">
      <dgm:prSet presAssocID="{4CD4C5DA-3027-4291-96BD-12A5E3BF691D}" presName="comp1" presStyleCnt="0"/>
      <dgm:spPr/>
    </dgm:pt>
    <dgm:pt modelId="{647AF245-9335-4031-BB93-ACAD92A86583}" type="pres">
      <dgm:prSet presAssocID="{4CD4C5DA-3027-4291-96BD-12A5E3BF691D}" presName="circle1" presStyleLbl="node1" presStyleIdx="0" presStyleCnt="4" custScaleX="139683"/>
      <dgm:spPr/>
      <dgm:t>
        <a:bodyPr/>
        <a:lstStyle/>
        <a:p>
          <a:endParaRPr lang="ru-RU"/>
        </a:p>
      </dgm:t>
    </dgm:pt>
    <dgm:pt modelId="{BD3D2629-47C8-4736-8F23-71A5117619F7}" type="pres">
      <dgm:prSet presAssocID="{4CD4C5DA-3027-4291-96BD-12A5E3BF691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353ED-D4C8-496E-8B8A-8B67A8573051}" type="pres">
      <dgm:prSet presAssocID="{4CD4C5DA-3027-4291-96BD-12A5E3BF691D}" presName="comp2" presStyleCnt="0"/>
      <dgm:spPr/>
    </dgm:pt>
    <dgm:pt modelId="{48458130-E778-4C57-AF5D-33DB094A8647}" type="pres">
      <dgm:prSet presAssocID="{4CD4C5DA-3027-4291-96BD-12A5E3BF691D}" presName="circle2" presStyleLbl="node1" presStyleIdx="1" presStyleCnt="4" custScaleX="113154"/>
      <dgm:spPr/>
      <dgm:t>
        <a:bodyPr/>
        <a:lstStyle/>
        <a:p>
          <a:endParaRPr lang="ru-RU"/>
        </a:p>
      </dgm:t>
    </dgm:pt>
    <dgm:pt modelId="{D9070331-1C8D-46EB-8411-57C0EED9CAE5}" type="pres">
      <dgm:prSet presAssocID="{4CD4C5DA-3027-4291-96BD-12A5E3BF691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4EB35-D7AE-4817-A430-A85877A04B4E}" type="pres">
      <dgm:prSet presAssocID="{4CD4C5DA-3027-4291-96BD-12A5E3BF691D}" presName="comp3" presStyleCnt="0"/>
      <dgm:spPr/>
    </dgm:pt>
    <dgm:pt modelId="{E3271819-DC33-4171-B2C7-F828B7A0C174}" type="pres">
      <dgm:prSet presAssocID="{4CD4C5DA-3027-4291-96BD-12A5E3BF691D}" presName="circle3" presStyleLbl="node1" presStyleIdx="2" presStyleCnt="4" custScaleX="118736"/>
      <dgm:spPr/>
      <dgm:t>
        <a:bodyPr/>
        <a:lstStyle/>
        <a:p>
          <a:endParaRPr lang="ru-RU"/>
        </a:p>
      </dgm:t>
    </dgm:pt>
    <dgm:pt modelId="{A13064CD-98EB-4A9C-9AC0-01A32DB9A990}" type="pres">
      <dgm:prSet presAssocID="{4CD4C5DA-3027-4291-96BD-12A5E3BF691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328E-232F-4892-94A8-FED1245ABF1B}" type="pres">
      <dgm:prSet presAssocID="{4CD4C5DA-3027-4291-96BD-12A5E3BF691D}" presName="comp4" presStyleCnt="0"/>
      <dgm:spPr/>
    </dgm:pt>
    <dgm:pt modelId="{B42A57F4-5BB8-4DB1-ABB3-36A1F632C279}" type="pres">
      <dgm:prSet presAssocID="{4CD4C5DA-3027-4291-96BD-12A5E3BF691D}" presName="circle4" presStyleLbl="node1" presStyleIdx="3" presStyleCnt="4" custScaleX="121732"/>
      <dgm:spPr/>
      <dgm:t>
        <a:bodyPr/>
        <a:lstStyle/>
        <a:p>
          <a:endParaRPr lang="ru-RU"/>
        </a:p>
      </dgm:t>
    </dgm:pt>
    <dgm:pt modelId="{E45D6002-8F20-4B0A-B6D6-251F2D2A08AB}" type="pres">
      <dgm:prSet presAssocID="{4CD4C5DA-3027-4291-96BD-12A5E3BF691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2CDBE-2973-4523-8315-B94A88205356}" srcId="{4CD4C5DA-3027-4291-96BD-12A5E3BF691D}" destId="{0A311A2B-E879-499C-83A2-F367671A04FE}" srcOrd="1" destOrd="0" parTransId="{79BE2947-83C9-4DDC-9DA4-4F706D5D93AA}" sibTransId="{20BA492F-56B9-44E8-9E41-CDE016AFE5B4}"/>
    <dgm:cxn modelId="{DF9B1C2E-5917-4E89-8C19-94A3735416D3}" type="presOf" srcId="{0072A510-DB0A-4AAF-96E7-C6E673876CB1}" destId="{A13064CD-98EB-4A9C-9AC0-01A32DB9A990}" srcOrd="1" destOrd="0" presId="urn:microsoft.com/office/officeart/2005/8/layout/venn2"/>
    <dgm:cxn modelId="{0EBA64CE-A748-4CDA-A00D-8BA620BF1307}" type="presOf" srcId="{4CD4C5DA-3027-4291-96BD-12A5E3BF691D}" destId="{F3D94AB4-579D-4336-B783-6A3ADBE3E0AA}" srcOrd="0" destOrd="0" presId="urn:microsoft.com/office/officeart/2005/8/layout/venn2"/>
    <dgm:cxn modelId="{D009131B-B085-424C-89C9-764A2B49B8D5}" type="presOf" srcId="{983DF865-1456-4204-9CB8-5DCE2C75A588}" destId="{647AF245-9335-4031-BB93-ACAD92A86583}" srcOrd="0" destOrd="0" presId="urn:microsoft.com/office/officeart/2005/8/layout/venn2"/>
    <dgm:cxn modelId="{9FC13E05-4FE4-47EF-92A2-CE23B00DF4AF}" type="presOf" srcId="{EA3B87FA-3CB7-4907-A4B8-3FA3E187DD1E}" destId="{B42A57F4-5BB8-4DB1-ABB3-36A1F632C279}" srcOrd="0" destOrd="0" presId="urn:microsoft.com/office/officeart/2005/8/layout/venn2"/>
    <dgm:cxn modelId="{DCB3A528-E1F5-4884-867C-A2D58AAB961C}" srcId="{4CD4C5DA-3027-4291-96BD-12A5E3BF691D}" destId="{983DF865-1456-4204-9CB8-5DCE2C75A588}" srcOrd="0" destOrd="0" parTransId="{12F9F247-6E01-4EEA-8FF6-0E0C830AAE60}" sibTransId="{A8C40B02-73C4-4F8D-B405-C884C031EBC5}"/>
    <dgm:cxn modelId="{74974508-4D32-4DA0-8BD6-E9C210A25938}" type="presOf" srcId="{0A311A2B-E879-499C-83A2-F367671A04FE}" destId="{D9070331-1C8D-46EB-8411-57C0EED9CAE5}" srcOrd="1" destOrd="0" presId="urn:microsoft.com/office/officeart/2005/8/layout/venn2"/>
    <dgm:cxn modelId="{2FD0F16C-D9C5-4528-B294-0BFE7F97433B}" type="presOf" srcId="{0A311A2B-E879-499C-83A2-F367671A04FE}" destId="{48458130-E778-4C57-AF5D-33DB094A8647}" srcOrd="0" destOrd="0" presId="urn:microsoft.com/office/officeart/2005/8/layout/venn2"/>
    <dgm:cxn modelId="{26A4BE31-0BDA-41C9-88BC-D2526F3CFB19}" type="presOf" srcId="{0072A510-DB0A-4AAF-96E7-C6E673876CB1}" destId="{E3271819-DC33-4171-B2C7-F828B7A0C174}" srcOrd="0" destOrd="0" presId="urn:microsoft.com/office/officeart/2005/8/layout/venn2"/>
    <dgm:cxn modelId="{3D8803B0-E3CF-40CF-9CA5-F832BECEB579}" srcId="{4CD4C5DA-3027-4291-96BD-12A5E3BF691D}" destId="{0072A510-DB0A-4AAF-96E7-C6E673876CB1}" srcOrd="2" destOrd="0" parTransId="{D9F824F4-429D-464F-9105-81421661B472}" sibTransId="{37C61603-4B44-4DCA-BF5F-D982BC4B2C5E}"/>
    <dgm:cxn modelId="{C76BFACA-A8C5-46A3-B3C3-524BF595D87C}" srcId="{4CD4C5DA-3027-4291-96BD-12A5E3BF691D}" destId="{EA3B87FA-3CB7-4907-A4B8-3FA3E187DD1E}" srcOrd="3" destOrd="0" parTransId="{1842E807-8598-4A65-9E58-EC3779CE3C6E}" sibTransId="{48EE03BA-BC5C-4590-AE4C-6C92C6D58D35}"/>
    <dgm:cxn modelId="{67EE2DE5-9732-4D92-B521-95DB5D58A0F4}" type="presOf" srcId="{983DF865-1456-4204-9CB8-5DCE2C75A588}" destId="{BD3D2629-47C8-4736-8F23-71A5117619F7}" srcOrd="1" destOrd="0" presId="urn:microsoft.com/office/officeart/2005/8/layout/venn2"/>
    <dgm:cxn modelId="{29B1B754-CCD3-4D05-8074-08E4A224EE92}" type="presOf" srcId="{EA3B87FA-3CB7-4907-A4B8-3FA3E187DD1E}" destId="{E45D6002-8F20-4B0A-B6D6-251F2D2A08AB}" srcOrd="1" destOrd="0" presId="urn:microsoft.com/office/officeart/2005/8/layout/venn2"/>
    <dgm:cxn modelId="{7AD626DF-5E2F-41CB-8A1A-67227C20BB7F}" type="presParOf" srcId="{F3D94AB4-579D-4336-B783-6A3ADBE3E0AA}" destId="{E2109A6D-6AF0-4C2A-A372-B66BB8047A06}" srcOrd="0" destOrd="0" presId="urn:microsoft.com/office/officeart/2005/8/layout/venn2"/>
    <dgm:cxn modelId="{1D76E2AE-EF7C-4990-9850-40FDD147E620}" type="presParOf" srcId="{E2109A6D-6AF0-4C2A-A372-B66BB8047A06}" destId="{647AF245-9335-4031-BB93-ACAD92A86583}" srcOrd="0" destOrd="0" presId="urn:microsoft.com/office/officeart/2005/8/layout/venn2"/>
    <dgm:cxn modelId="{4E5412FC-E536-4742-A1E0-5FAD48C1DEF2}" type="presParOf" srcId="{E2109A6D-6AF0-4C2A-A372-B66BB8047A06}" destId="{BD3D2629-47C8-4736-8F23-71A5117619F7}" srcOrd="1" destOrd="0" presId="urn:microsoft.com/office/officeart/2005/8/layout/venn2"/>
    <dgm:cxn modelId="{633F908A-508D-4438-8B68-30FEDD554F95}" type="presParOf" srcId="{F3D94AB4-579D-4336-B783-6A3ADBE3E0AA}" destId="{EB5353ED-D4C8-496E-8B8A-8B67A8573051}" srcOrd="1" destOrd="0" presId="urn:microsoft.com/office/officeart/2005/8/layout/venn2"/>
    <dgm:cxn modelId="{6D512327-14F6-4C05-BCFF-7F7BFA3CCE24}" type="presParOf" srcId="{EB5353ED-D4C8-496E-8B8A-8B67A8573051}" destId="{48458130-E778-4C57-AF5D-33DB094A8647}" srcOrd="0" destOrd="0" presId="urn:microsoft.com/office/officeart/2005/8/layout/venn2"/>
    <dgm:cxn modelId="{BD8B4570-DA66-465E-A893-E9F7DA9F2A3B}" type="presParOf" srcId="{EB5353ED-D4C8-496E-8B8A-8B67A8573051}" destId="{D9070331-1C8D-46EB-8411-57C0EED9CAE5}" srcOrd="1" destOrd="0" presId="urn:microsoft.com/office/officeart/2005/8/layout/venn2"/>
    <dgm:cxn modelId="{B7D8EEAF-6114-456A-B9AF-25DC23BE6886}" type="presParOf" srcId="{F3D94AB4-579D-4336-B783-6A3ADBE3E0AA}" destId="{12D4EB35-D7AE-4817-A430-A85877A04B4E}" srcOrd="2" destOrd="0" presId="urn:microsoft.com/office/officeart/2005/8/layout/venn2"/>
    <dgm:cxn modelId="{CCDE86D3-2D26-4A7F-9B00-7B13C1EC24AC}" type="presParOf" srcId="{12D4EB35-D7AE-4817-A430-A85877A04B4E}" destId="{E3271819-DC33-4171-B2C7-F828B7A0C174}" srcOrd="0" destOrd="0" presId="urn:microsoft.com/office/officeart/2005/8/layout/venn2"/>
    <dgm:cxn modelId="{AE42C5A5-76C4-4C46-A248-1CF474D17643}" type="presParOf" srcId="{12D4EB35-D7AE-4817-A430-A85877A04B4E}" destId="{A13064CD-98EB-4A9C-9AC0-01A32DB9A990}" srcOrd="1" destOrd="0" presId="urn:microsoft.com/office/officeart/2005/8/layout/venn2"/>
    <dgm:cxn modelId="{0298A7C7-76E2-4C70-9645-167D55F45D5E}" type="presParOf" srcId="{F3D94AB4-579D-4336-B783-6A3ADBE3E0AA}" destId="{E710328E-232F-4892-94A8-FED1245ABF1B}" srcOrd="3" destOrd="0" presId="urn:microsoft.com/office/officeart/2005/8/layout/venn2"/>
    <dgm:cxn modelId="{B6B4FFEE-CE7D-4447-8A23-C9EC1572BB18}" type="presParOf" srcId="{E710328E-232F-4892-94A8-FED1245ABF1B}" destId="{B42A57F4-5BB8-4DB1-ABB3-36A1F632C279}" srcOrd="0" destOrd="0" presId="urn:microsoft.com/office/officeart/2005/8/layout/venn2"/>
    <dgm:cxn modelId="{722EAEB5-E595-4D6D-951D-EE1AC1C8E71B}" type="presParOf" srcId="{E710328E-232F-4892-94A8-FED1245ABF1B}" destId="{E45D6002-8F20-4B0A-B6D6-251F2D2A08A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87305-767C-46DD-A20A-47120764453E}" type="doc">
      <dgm:prSet loTypeId="urn:microsoft.com/office/officeart/2005/8/layout/radial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129582F-B86E-4907-8150-8B275B55B8D0}">
      <dgm:prSet phldrT="[Текст]"/>
      <dgm:spPr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300" endPos="55500" dist="101600" dir="5400000" sy="-100000" algn="bl" rotWithShape="0"/>
        </a:effectLst>
      </dgm:spPr>
      <dgm:t>
        <a:bodyPr/>
        <a:lstStyle/>
        <a:p>
          <a:r>
            <a:rPr lang="ru-RU" dirty="0"/>
            <a:t>социальный компонент</a:t>
          </a:r>
        </a:p>
      </dgm:t>
    </dgm:pt>
    <dgm:pt modelId="{DFD4D798-14B0-4EBD-9118-185301B890AB}" type="parTrans" cxnId="{8AD920D1-007B-4411-A23E-0735472B694C}">
      <dgm:prSet/>
      <dgm:spPr/>
      <dgm:t>
        <a:bodyPr/>
        <a:lstStyle/>
        <a:p>
          <a:endParaRPr lang="ru-RU"/>
        </a:p>
      </dgm:t>
    </dgm:pt>
    <dgm:pt modelId="{F3FD89C4-A7FA-4AB9-8985-3790046BAE3C}" type="sibTrans" cxnId="{8AD920D1-007B-4411-A23E-0735472B694C}">
      <dgm:prSet/>
      <dgm:spPr/>
      <dgm:t>
        <a:bodyPr/>
        <a:lstStyle/>
        <a:p>
          <a:endParaRPr lang="ru-RU"/>
        </a:p>
      </dgm:t>
    </dgm:pt>
    <dgm:pt modelId="{53A2FD4B-612B-409C-93BB-40FB58E43F7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isometricRightUp"/>
            <a:lightRig rig="threePt" dir="t"/>
          </a:scene3d>
        </a:bodyPr>
        <a:lstStyle/>
        <a:p>
          <a:pPr algn="l"/>
          <a:r>
            <a:rPr lang="ru-RU" sz="1600" b="1" dirty="0" smtClean="0"/>
            <a:t>Обеспечение общей цели</a:t>
          </a:r>
          <a:endParaRPr lang="ru-RU" sz="1600" b="1" dirty="0"/>
        </a:p>
      </dgm:t>
    </dgm:pt>
    <dgm:pt modelId="{9E0B7741-9F68-4FF2-8CFC-A8AA6D8BCEAA}" type="parTrans" cxnId="{7242C77F-AB53-45AD-A1BF-218335337C49}">
      <dgm:prSet/>
      <dgm:spPr/>
      <dgm:t>
        <a:bodyPr/>
        <a:lstStyle/>
        <a:p>
          <a:endParaRPr lang="ru-RU"/>
        </a:p>
      </dgm:t>
    </dgm:pt>
    <dgm:pt modelId="{2247B4DA-486F-45CD-A8A1-B61FEDD8445F}" type="sibTrans" cxnId="{7242C77F-AB53-45AD-A1BF-218335337C49}">
      <dgm:prSet/>
      <dgm:spPr/>
      <dgm:t>
        <a:bodyPr/>
        <a:lstStyle/>
        <a:p>
          <a:endParaRPr lang="ru-RU"/>
        </a:p>
      </dgm:t>
    </dgm:pt>
    <dgm:pt modelId="{224254FA-4EDB-45CA-A2BD-C48737E03D85}">
      <dgm:prSet phldrT="[Текст]"/>
      <dgm:spPr/>
      <dgm:t>
        <a:bodyPr/>
        <a:lstStyle/>
        <a:p>
          <a:r>
            <a:rPr lang="ru-RU" dirty="0"/>
            <a:t>предметно-пространственный компонент</a:t>
          </a:r>
        </a:p>
      </dgm:t>
    </dgm:pt>
    <dgm:pt modelId="{906C82AD-43B8-4D84-BAAE-001188CEC555}" type="parTrans" cxnId="{68039F5B-935C-458B-98ED-B83548398412}">
      <dgm:prSet/>
      <dgm:spPr/>
      <dgm:t>
        <a:bodyPr/>
        <a:lstStyle/>
        <a:p>
          <a:endParaRPr lang="ru-RU"/>
        </a:p>
      </dgm:t>
    </dgm:pt>
    <dgm:pt modelId="{2010ACF5-D805-4055-8F86-23D0E0B45704}" type="sibTrans" cxnId="{68039F5B-935C-458B-98ED-B83548398412}">
      <dgm:prSet/>
      <dgm:spPr/>
      <dgm:t>
        <a:bodyPr/>
        <a:lstStyle/>
        <a:p>
          <a:endParaRPr lang="ru-RU"/>
        </a:p>
      </dgm:t>
    </dgm:pt>
    <dgm:pt modelId="{3B80B6D8-7724-4D59-BDE6-08EB7AD54C9E}">
      <dgm:prSet phldrT="[Текст]" custT="1"/>
      <dgm:spPr/>
      <dgm:t>
        <a:bodyPr/>
        <a:lstStyle/>
        <a:p>
          <a:r>
            <a:rPr lang="ru-RU" sz="1600" b="1" i="0" dirty="0" smtClean="0"/>
            <a:t>Связности различных функциональных зон ППОС</a:t>
          </a:r>
          <a:endParaRPr lang="ru-RU" sz="1600" b="1" i="0" dirty="0"/>
        </a:p>
      </dgm:t>
    </dgm:pt>
    <dgm:pt modelId="{146F222E-DD2F-426C-B7D8-F78EF5DA2EF8}" type="parTrans" cxnId="{8BD91461-708E-490C-899C-9EA6E8F5EFD1}">
      <dgm:prSet/>
      <dgm:spPr/>
      <dgm:t>
        <a:bodyPr/>
        <a:lstStyle/>
        <a:p>
          <a:endParaRPr lang="ru-RU"/>
        </a:p>
      </dgm:t>
    </dgm:pt>
    <dgm:pt modelId="{08E6BB21-5244-454B-8B63-F07BFAA094D0}" type="sibTrans" cxnId="{8BD91461-708E-490C-899C-9EA6E8F5EFD1}">
      <dgm:prSet/>
      <dgm:spPr/>
      <dgm:t>
        <a:bodyPr/>
        <a:lstStyle/>
        <a:p>
          <a:endParaRPr lang="ru-RU"/>
        </a:p>
      </dgm:t>
    </dgm:pt>
    <dgm:pt modelId="{5198532D-79C8-4820-9B2D-CDC7655BEF82}">
      <dgm:prSet phldrT="[Текст]" custT="1"/>
      <dgm:spPr/>
      <dgm:t>
        <a:bodyPr/>
        <a:lstStyle/>
        <a:p>
          <a:r>
            <a:rPr lang="ru-RU" sz="1600" b="1" i="0" dirty="0" smtClean="0"/>
            <a:t>Организация </a:t>
          </a:r>
          <a:r>
            <a:rPr lang="ru-RU" sz="1600" b="1" i="0" dirty="0" err="1" smtClean="0"/>
            <a:t>индивидуализированности</a:t>
          </a:r>
          <a:r>
            <a:rPr lang="ru-RU" sz="1600" b="1" i="0" dirty="0" smtClean="0"/>
            <a:t>  (персонализации)</a:t>
          </a:r>
          <a:endParaRPr lang="ru-RU" sz="1600" i="0" dirty="0"/>
        </a:p>
      </dgm:t>
    </dgm:pt>
    <dgm:pt modelId="{C533D238-7841-409D-8EB0-5D0259C076E4}" type="parTrans" cxnId="{F0ECE40E-E517-4C4B-A050-11097CE263D6}">
      <dgm:prSet/>
      <dgm:spPr/>
      <dgm:t>
        <a:bodyPr/>
        <a:lstStyle/>
        <a:p>
          <a:endParaRPr lang="ru-RU"/>
        </a:p>
      </dgm:t>
    </dgm:pt>
    <dgm:pt modelId="{9B6FC1AE-D96D-4DDB-9DE9-721FBE7CCAE6}" type="sibTrans" cxnId="{F0ECE40E-E517-4C4B-A050-11097CE263D6}">
      <dgm:prSet/>
      <dgm:spPr/>
      <dgm:t>
        <a:bodyPr/>
        <a:lstStyle/>
        <a:p>
          <a:endParaRPr lang="ru-RU"/>
        </a:p>
      </dgm:t>
    </dgm:pt>
    <dgm:pt modelId="{E0E09A21-C1F1-44FF-A639-415375976879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/>
            <a:t>технологический компонент</a:t>
          </a:r>
        </a:p>
      </dgm:t>
    </dgm:pt>
    <dgm:pt modelId="{779E991C-D060-431A-A2E5-5E4056FEE519}" type="parTrans" cxnId="{9532ED4A-935A-4FD9-AE97-4FA4F5B2B36B}">
      <dgm:prSet/>
      <dgm:spPr/>
      <dgm:t>
        <a:bodyPr/>
        <a:lstStyle/>
        <a:p>
          <a:endParaRPr lang="ru-RU"/>
        </a:p>
      </dgm:t>
    </dgm:pt>
    <dgm:pt modelId="{8E46AFC4-8267-497C-966E-3486800E95BE}" type="sibTrans" cxnId="{9532ED4A-935A-4FD9-AE97-4FA4F5B2B36B}">
      <dgm:prSet/>
      <dgm:spPr/>
      <dgm:t>
        <a:bodyPr/>
        <a:lstStyle/>
        <a:p>
          <a:endParaRPr lang="ru-RU"/>
        </a:p>
      </dgm:t>
    </dgm:pt>
    <dgm:pt modelId="{80D06EAD-15B8-49FD-8300-D25763161C58}">
      <dgm:prSet phldrT="[Текст]" custT="1"/>
      <dgm:spPr/>
      <dgm:t>
        <a:bodyPr/>
        <a:lstStyle/>
        <a:p>
          <a:pPr algn="l"/>
          <a:r>
            <a:rPr lang="ru-RU" sz="1600" b="1" dirty="0" smtClean="0"/>
            <a:t>Модульная технология</a:t>
          </a:r>
          <a:endParaRPr lang="ru-RU" sz="1600" b="1" dirty="0"/>
        </a:p>
      </dgm:t>
    </dgm:pt>
    <dgm:pt modelId="{B417EC09-99E0-447F-B12F-67EC275C9D5B}" type="parTrans" cxnId="{662EFC6F-553C-4C31-B362-F35972D7DAF0}">
      <dgm:prSet/>
      <dgm:spPr/>
      <dgm:t>
        <a:bodyPr/>
        <a:lstStyle/>
        <a:p>
          <a:endParaRPr lang="ru-RU"/>
        </a:p>
      </dgm:t>
    </dgm:pt>
    <dgm:pt modelId="{829D96F7-64C7-49E4-8DF2-331D4CDC4325}" type="sibTrans" cxnId="{662EFC6F-553C-4C31-B362-F35972D7DAF0}">
      <dgm:prSet/>
      <dgm:spPr/>
      <dgm:t>
        <a:bodyPr/>
        <a:lstStyle/>
        <a:p>
          <a:endParaRPr lang="ru-RU"/>
        </a:p>
      </dgm:t>
    </dgm:pt>
    <dgm:pt modelId="{783C4626-EF03-4BAE-8E6C-FE0367E959DF}">
      <dgm:prSet phldrT="[Текст]" custT="1"/>
      <dgm:spPr/>
      <dgm:t>
        <a:bodyPr/>
        <a:lstStyle/>
        <a:p>
          <a:pPr algn="l"/>
          <a:r>
            <a:rPr lang="ru-RU" sz="1600" b="1" dirty="0" err="1" smtClean="0"/>
            <a:t>Социо</a:t>
          </a:r>
          <a:r>
            <a:rPr lang="ru-RU" sz="1600" b="1" dirty="0" smtClean="0"/>
            <a:t>-игровая технология</a:t>
          </a:r>
          <a:endParaRPr lang="ru-RU" sz="1600" b="1" dirty="0"/>
        </a:p>
      </dgm:t>
    </dgm:pt>
    <dgm:pt modelId="{D6256D8D-CE64-49A4-8C5C-E46A34458DF1}" type="parTrans" cxnId="{05521EC5-08C4-4067-910D-236C09719430}">
      <dgm:prSet/>
      <dgm:spPr/>
      <dgm:t>
        <a:bodyPr/>
        <a:lstStyle/>
        <a:p>
          <a:endParaRPr lang="ru-RU"/>
        </a:p>
      </dgm:t>
    </dgm:pt>
    <dgm:pt modelId="{0311E88D-415A-4D64-B395-4A529054F4D0}" type="sibTrans" cxnId="{05521EC5-08C4-4067-910D-236C09719430}">
      <dgm:prSet/>
      <dgm:spPr/>
      <dgm:t>
        <a:bodyPr/>
        <a:lstStyle/>
        <a:p>
          <a:endParaRPr lang="ru-RU"/>
        </a:p>
      </dgm:t>
    </dgm:pt>
    <dgm:pt modelId="{2F2AC108-C839-487B-85D5-5858EB25806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isometricRightUp"/>
            <a:lightRig rig="threePt" dir="t"/>
          </a:scene3d>
        </a:bodyPr>
        <a:lstStyle/>
        <a:p>
          <a:pPr algn="l"/>
          <a:r>
            <a:rPr lang="ru-RU" sz="1600" b="1" dirty="0" smtClean="0"/>
            <a:t>Педагогическое взаимодействие</a:t>
          </a:r>
          <a:endParaRPr lang="ru-RU" sz="1600" dirty="0"/>
        </a:p>
      </dgm:t>
    </dgm:pt>
    <dgm:pt modelId="{69C9C969-CA65-41E5-A3E2-D82E5A07F9B6}" type="parTrans" cxnId="{C3336615-8BA1-4738-8DEB-BFFB45E725C3}">
      <dgm:prSet/>
      <dgm:spPr/>
      <dgm:t>
        <a:bodyPr/>
        <a:lstStyle/>
        <a:p>
          <a:endParaRPr lang="ru-RU"/>
        </a:p>
      </dgm:t>
    </dgm:pt>
    <dgm:pt modelId="{EC062D6D-EFA9-4405-944B-EF4F04C57277}" type="sibTrans" cxnId="{C3336615-8BA1-4738-8DEB-BFFB45E725C3}">
      <dgm:prSet/>
      <dgm:spPr/>
      <dgm:t>
        <a:bodyPr/>
        <a:lstStyle/>
        <a:p>
          <a:endParaRPr lang="ru-RU"/>
        </a:p>
      </dgm:t>
    </dgm:pt>
    <dgm:pt modelId="{D2F1FE42-1AAC-4AD3-B135-4BAE695FB6FE}">
      <dgm:prSet phldrT="[Текст]" custT="1"/>
      <dgm:spPr/>
      <dgm:t>
        <a:bodyPr/>
        <a:lstStyle/>
        <a:p>
          <a:r>
            <a:rPr lang="ru-RU" sz="1600" b="1" i="1" dirty="0" smtClean="0"/>
            <a:t>Организация ППОС как носителя символических сообщений </a:t>
          </a:r>
          <a:endParaRPr lang="ru-RU" sz="1600" dirty="0"/>
        </a:p>
      </dgm:t>
    </dgm:pt>
    <dgm:pt modelId="{07F05AB2-49E0-43A2-8DF2-6E3EAF542A4C}" type="parTrans" cxnId="{CE3F1537-A69E-4D99-A57B-58CDA85D9CEA}">
      <dgm:prSet/>
      <dgm:spPr/>
      <dgm:t>
        <a:bodyPr/>
        <a:lstStyle/>
        <a:p>
          <a:endParaRPr lang="ru-RU"/>
        </a:p>
      </dgm:t>
    </dgm:pt>
    <dgm:pt modelId="{B15679F4-92F4-4C62-8478-84E52FF670A4}" type="sibTrans" cxnId="{CE3F1537-A69E-4D99-A57B-58CDA85D9CEA}">
      <dgm:prSet/>
      <dgm:spPr/>
      <dgm:t>
        <a:bodyPr/>
        <a:lstStyle/>
        <a:p>
          <a:endParaRPr lang="ru-RU"/>
        </a:p>
      </dgm:t>
    </dgm:pt>
    <dgm:pt modelId="{59A8C9B2-A973-42EA-9516-6D2E74D5218B}" type="pres">
      <dgm:prSet presAssocID="{FEE87305-767C-46DD-A20A-4712076445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9DB0E-0C69-4C34-9CD7-41AF9ED13890}" type="pres">
      <dgm:prSet presAssocID="{FEE87305-767C-46DD-A20A-47120764453E}" presName="cycle" presStyleCnt="0"/>
      <dgm:spPr/>
    </dgm:pt>
    <dgm:pt modelId="{CB874D03-A5AF-46A4-A728-1997AD3D785F}" type="pres">
      <dgm:prSet presAssocID="{FEE87305-767C-46DD-A20A-47120764453E}" presName="centerShape" presStyleCnt="0"/>
      <dgm:spPr/>
    </dgm:pt>
    <dgm:pt modelId="{4AF7A08A-8650-45AB-8B3E-4F6E7A8B0FE7}" type="pres">
      <dgm:prSet presAssocID="{FEE87305-767C-46DD-A20A-47120764453E}" presName="connSite" presStyleLbl="node1" presStyleIdx="0" presStyleCnt="4"/>
      <dgm:spPr/>
    </dgm:pt>
    <dgm:pt modelId="{2A9F21C0-2F1F-438C-9CA4-149783D5A4E6}" type="pres">
      <dgm:prSet presAssocID="{FEE87305-767C-46DD-A20A-47120764453E}" presName="visible" presStyleLbl="node1" presStyleIdx="0" presStyleCnt="4" custScaleX="119068" custScaleY="108114" custLinFactNeighborX="-30666" custLinFactNeighborY="5493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A915ED82-B6E0-4D8F-9D57-A77EB85E8320}" type="pres">
      <dgm:prSet presAssocID="{DFD4D798-14B0-4EBD-9118-185301B890A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521D9D8-24D8-4381-9AD0-955AA8117EE2}" type="pres">
      <dgm:prSet presAssocID="{9129582F-B86E-4907-8150-8B275B55B8D0}" presName="node" presStyleCnt="0"/>
      <dgm:spPr/>
    </dgm:pt>
    <dgm:pt modelId="{301F9BF4-D18F-4AFC-9632-77F3F9A50DDB}" type="pres">
      <dgm:prSet presAssocID="{9129582F-B86E-4907-8150-8B275B55B8D0}" presName="parentNode" presStyleLbl="node1" presStyleIdx="1" presStyleCnt="4" custScaleX="105242" custScaleY="98954" custLinFactNeighborX="29200" custLinFactNeighborY="-5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9E388-29A3-4825-B993-138061266C6B}" type="pres">
      <dgm:prSet presAssocID="{9129582F-B86E-4907-8150-8B275B55B8D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F5EF7-B8D0-42B9-8B66-827B7E52BFCF}" type="pres">
      <dgm:prSet presAssocID="{906C82AD-43B8-4D84-BAAE-001188CEC55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8056EE44-DA69-4DDC-96CA-6E49B9F17D43}" type="pres">
      <dgm:prSet presAssocID="{224254FA-4EDB-45CA-A2BD-C48737E03D85}" presName="node" presStyleCnt="0"/>
      <dgm:spPr/>
    </dgm:pt>
    <dgm:pt modelId="{B8538096-6026-4963-8984-23643DC9B55C}" type="pres">
      <dgm:prSet presAssocID="{224254FA-4EDB-45CA-A2BD-C48737E03D85}" presName="parentNode" presStyleLbl="node1" presStyleIdx="2" presStyleCnt="4" custScaleX="122793" custScaleY="1023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1736-CDD6-4142-B610-061CCEA54748}" type="pres">
      <dgm:prSet presAssocID="{224254FA-4EDB-45CA-A2BD-C48737E03D8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B393B-E4CE-4014-BC58-9D4B79D6F8E8}" type="pres">
      <dgm:prSet presAssocID="{779E991C-D060-431A-A2E5-5E4056FEE51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3B271AF6-28E0-4B4F-9C0E-E8EC83A79215}" type="pres">
      <dgm:prSet presAssocID="{E0E09A21-C1F1-44FF-A639-415375976879}" presName="node" presStyleCnt="0"/>
      <dgm:spPr/>
    </dgm:pt>
    <dgm:pt modelId="{6D4A19D6-DF4E-418D-9424-2927071FCA47}" type="pres">
      <dgm:prSet presAssocID="{E0E09A21-C1F1-44FF-A639-415375976879}" presName="parentNode" presStyleLbl="node1" presStyleIdx="3" presStyleCnt="4" custScaleX="109175" custLinFactNeighborX="45896" custLinFactNeighborY="-1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3E127-8522-491B-992F-BC9773C27C8B}" type="pres">
      <dgm:prSet presAssocID="{E0E09A21-C1F1-44FF-A639-41537597687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920D1-007B-4411-A23E-0735472B694C}" srcId="{FEE87305-767C-46DD-A20A-47120764453E}" destId="{9129582F-B86E-4907-8150-8B275B55B8D0}" srcOrd="0" destOrd="0" parTransId="{DFD4D798-14B0-4EBD-9118-185301B890AB}" sibTransId="{F3FD89C4-A7FA-4AB9-8985-3790046BAE3C}"/>
    <dgm:cxn modelId="{3F9A2CA8-1702-4202-A7D8-CB2A262447CB}" type="presOf" srcId="{779E991C-D060-431A-A2E5-5E4056FEE519}" destId="{1ACB393B-E4CE-4014-BC58-9D4B79D6F8E8}" srcOrd="0" destOrd="0" presId="urn:microsoft.com/office/officeart/2005/8/layout/radial2"/>
    <dgm:cxn modelId="{05521EC5-08C4-4067-910D-236C09719430}" srcId="{E0E09A21-C1F1-44FF-A639-415375976879}" destId="{783C4626-EF03-4BAE-8E6C-FE0367E959DF}" srcOrd="1" destOrd="0" parTransId="{D6256D8D-CE64-49A4-8C5C-E46A34458DF1}" sibTransId="{0311E88D-415A-4D64-B395-4A529054F4D0}"/>
    <dgm:cxn modelId="{7242C77F-AB53-45AD-A1BF-218335337C49}" srcId="{9129582F-B86E-4907-8150-8B275B55B8D0}" destId="{53A2FD4B-612B-409C-93BB-40FB58E43F71}" srcOrd="0" destOrd="0" parTransId="{9E0B7741-9F68-4FF2-8CFC-A8AA6D8BCEAA}" sibTransId="{2247B4DA-486F-45CD-A8A1-B61FEDD8445F}"/>
    <dgm:cxn modelId="{22BFC408-3EC1-4DBB-B362-4258DE683D80}" type="presOf" srcId="{3B80B6D8-7724-4D59-BDE6-08EB7AD54C9E}" destId="{40F41736-CDD6-4142-B610-061CCEA54748}" srcOrd="0" destOrd="0" presId="urn:microsoft.com/office/officeart/2005/8/layout/radial2"/>
    <dgm:cxn modelId="{9A21F8D0-4DF7-47F2-B1C2-6DFCD0A58003}" type="presOf" srcId="{80D06EAD-15B8-49FD-8300-D25763161C58}" destId="{A3F3E127-8522-491B-992F-BC9773C27C8B}" srcOrd="0" destOrd="0" presId="urn:microsoft.com/office/officeart/2005/8/layout/radial2"/>
    <dgm:cxn modelId="{662EFC6F-553C-4C31-B362-F35972D7DAF0}" srcId="{E0E09A21-C1F1-44FF-A639-415375976879}" destId="{80D06EAD-15B8-49FD-8300-D25763161C58}" srcOrd="0" destOrd="0" parTransId="{B417EC09-99E0-447F-B12F-67EC275C9D5B}" sibTransId="{829D96F7-64C7-49E4-8DF2-331D4CDC4325}"/>
    <dgm:cxn modelId="{E75670CC-2705-4698-BD34-C6E59E209944}" type="presOf" srcId="{D2F1FE42-1AAC-4AD3-B135-4BAE695FB6FE}" destId="{40F41736-CDD6-4142-B610-061CCEA54748}" srcOrd="0" destOrd="2" presId="urn:microsoft.com/office/officeart/2005/8/layout/radial2"/>
    <dgm:cxn modelId="{F0ECE40E-E517-4C4B-A050-11097CE263D6}" srcId="{224254FA-4EDB-45CA-A2BD-C48737E03D85}" destId="{5198532D-79C8-4820-9B2D-CDC7655BEF82}" srcOrd="1" destOrd="0" parTransId="{C533D238-7841-409D-8EB0-5D0259C076E4}" sibTransId="{9B6FC1AE-D96D-4DDB-9DE9-721FBE7CCAE6}"/>
    <dgm:cxn modelId="{7955DDF2-D174-40CA-A7CE-5C3FB77718DB}" type="presOf" srcId="{2F2AC108-C839-487B-85D5-5858EB258061}" destId="{6819E388-29A3-4825-B993-138061266C6B}" srcOrd="0" destOrd="1" presId="urn:microsoft.com/office/officeart/2005/8/layout/radial2"/>
    <dgm:cxn modelId="{CE3F1537-A69E-4D99-A57B-58CDA85D9CEA}" srcId="{224254FA-4EDB-45CA-A2BD-C48737E03D85}" destId="{D2F1FE42-1AAC-4AD3-B135-4BAE695FB6FE}" srcOrd="2" destOrd="0" parTransId="{07F05AB2-49E0-43A2-8DF2-6E3EAF542A4C}" sibTransId="{B15679F4-92F4-4C62-8478-84E52FF670A4}"/>
    <dgm:cxn modelId="{DF5C271B-F473-4E3E-86E1-DD774119DE5B}" type="presOf" srcId="{5198532D-79C8-4820-9B2D-CDC7655BEF82}" destId="{40F41736-CDD6-4142-B610-061CCEA54748}" srcOrd="0" destOrd="1" presId="urn:microsoft.com/office/officeart/2005/8/layout/radial2"/>
    <dgm:cxn modelId="{1CE3A8A5-9E1A-4847-926A-8412A8D5AB2B}" type="presOf" srcId="{224254FA-4EDB-45CA-A2BD-C48737E03D85}" destId="{B8538096-6026-4963-8984-23643DC9B55C}" srcOrd="0" destOrd="0" presId="urn:microsoft.com/office/officeart/2005/8/layout/radial2"/>
    <dgm:cxn modelId="{2AA3323C-7DA5-4C87-98BE-ACD727FFDB6F}" type="presOf" srcId="{E0E09A21-C1F1-44FF-A639-415375976879}" destId="{6D4A19D6-DF4E-418D-9424-2927071FCA47}" srcOrd="0" destOrd="0" presId="urn:microsoft.com/office/officeart/2005/8/layout/radial2"/>
    <dgm:cxn modelId="{9AD91131-4B62-466C-AE28-E2112675DE68}" type="presOf" srcId="{53A2FD4B-612B-409C-93BB-40FB58E43F71}" destId="{6819E388-29A3-4825-B993-138061266C6B}" srcOrd="0" destOrd="0" presId="urn:microsoft.com/office/officeart/2005/8/layout/radial2"/>
    <dgm:cxn modelId="{9532ED4A-935A-4FD9-AE97-4FA4F5B2B36B}" srcId="{FEE87305-767C-46DD-A20A-47120764453E}" destId="{E0E09A21-C1F1-44FF-A639-415375976879}" srcOrd="2" destOrd="0" parTransId="{779E991C-D060-431A-A2E5-5E4056FEE519}" sibTransId="{8E46AFC4-8267-497C-966E-3486800E95BE}"/>
    <dgm:cxn modelId="{724D5331-2E4F-49AF-BCB4-6A39C5BAC159}" type="presOf" srcId="{783C4626-EF03-4BAE-8E6C-FE0367E959DF}" destId="{A3F3E127-8522-491B-992F-BC9773C27C8B}" srcOrd="0" destOrd="1" presId="urn:microsoft.com/office/officeart/2005/8/layout/radial2"/>
    <dgm:cxn modelId="{8BD91461-708E-490C-899C-9EA6E8F5EFD1}" srcId="{224254FA-4EDB-45CA-A2BD-C48737E03D85}" destId="{3B80B6D8-7724-4D59-BDE6-08EB7AD54C9E}" srcOrd="0" destOrd="0" parTransId="{146F222E-DD2F-426C-B7D8-F78EF5DA2EF8}" sibTransId="{08E6BB21-5244-454B-8B63-F07BFAA094D0}"/>
    <dgm:cxn modelId="{A55D1E0A-15D6-41B3-B8C0-682E2D601705}" type="presOf" srcId="{9129582F-B86E-4907-8150-8B275B55B8D0}" destId="{301F9BF4-D18F-4AFC-9632-77F3F9A50DDB}" srcOrd="0" destOrd="0" presId="urn:microsoft.com/office/officeart/2005/8/layout/radial2"/>
    <dgm:cxn modelId="{EBFEA843-838C-437F-AB40-F32A36BB0585}" type="presOf" srcId="{FEE87305-767C-46DD-A20A-47120764453E}" destId="{59A8C9B2-A973-42EA-9516-6D2E74D5218B}" srcOrd="0" destOrd="0" presId="urn:microsoft.com/office/officeart/2005/8/layout/radial2"/>
    <dgm:cxn modelId="{53CA0EDC-04E4-412A-B102-B7E16BAFF3B2}" type="presOf" srcId="{DFD4D798-14B0-4EBD-9118-185301B890AB}" destId="{A915ED82-B6E0-4D8F-9D57-A77EB85E8320}" srcOrd="0" destOrd="0" presId="urn:microsoft.com/office/officeart/2005/8/layout/radial2"/>
    <dgm:cxn modelId="{C3336615-8BA1-4738-8DEB-BFFB45E725C3}" srcId="{9129582F-B86E-4907-8150-8B275B55B8D0}" destId="{2F2AC108-C839-487B-85D5-5858EB258061}" srcOrd="1" destOrd="0" parTransId="{69C9C969-CA65-41E5-A3E2-D82E5A07F9B6}" sibTransId="{EC062D6D-EFA9-4405-944B-EF4F04C57277}"/>
    <dgm:cxn modelId="{9AD46EF1-7042-4AA4-8C31-6AC347EED7CE}" type="presOf" srcId="{906C82AD-43B8-4D84-BAAE-001188CEC555}" destId="{CC9F5EF7-B8D0-42B9-8B66-827B7E52BFCF}" srcOrd="0" destOrd="0" presId="urn:microsoft.com/office/officeart/2005/8/layout/radial2"/>
    <dgm:cxn modelId="{68039F5B-935C-458B-98ED-B83548398412}" srcId="{FEE87305-767C-46DD-A20A-47120764453E}" destId="{224254FA-4EDB-45CA-A2BD-C48737E03D85}" srcOrd="1" destOrd="0" parTransId="{906C82AD-43B8-4D84-BAAE-001188CEC555}" sibTransId="{2010ACF5-D805-4055-8F86-23D0E0B45704}"/>
    <dgm:cxn modelId="{2532DB7A-C031-4897-8011-FC17636D7B42}" type="presParOf" srcId="{59A8C9B2-A973-42EA-9516-6D2E74D5218B}" destId="{4999DB0E-0C69-4C34-9CD7-41AF9ED13890}" srcOrd="0" destOrd="0" presId="urn:microsoft.com/office/officeart/2005/8/layout/radial2"/>
    <dgm:cxn modelId="{08087FA5-C0CE-4761-8117-48E89C772837}" type="presParOf" srcId="{4999DB0E-0C69-4C34-9CD7-41AF9ED13890}" destId="{CB874D03-A5AF-46A4-A728-1997AD3D785F}" srcOrd="0" destOrd="0" presId="urn:microsoft.com/office/officeart/2005/8/layout/radial2"/>
    <dgm:cxn modelId="{5F7B6A7E-7743-4011-8513-580928CA824B}" type="presParOf" srcId="{CB874D03-A5AF-46A4-A728-1997AD3D785F}" destId="{4AF7A08A-8650-45AB-8B3E-4F6E7A8B0FE7}" srcOrd="0" destOrd="0" presId="urn:microsoft.com/office/officeart/2005/8/layout/radial2"/>
    <dgm:cxn modelId="{84868985-413B-4FF0-9C92-52DCB13B9317}" type="presParOf" srcId="{CB874D03-A5AF-46A4-A728-1997AD3D785F}" destId="{2A9F21C0-2F1F-438C-9CA4-149783D5A4E6}" srcOrd="1" destOrd="0" presId="urn:microsoft.com/office/officeart/2005/8/layout/radial2"/>
    <dgm:cxn modelId="{1742897B-7BD0-402D-9870-BC4F406A545C}" type="presParOf" srcId="{4999DB0E-0C69-4C34-9CD7-41AF9ED13890}" destId="{A915ED82-B6E0-4D8F-9D57-A77EB85E8320}" srcOrd="1" destOrd="0" presId="urn:microsoft.com/office/officeart/2005/8/layout/radial2"/>
    <dgm:cxn modelId="{101DB97C-6BCF-4603-B79E-1D3640762033}" type="presParOf" srcId="{4999DB0E-0C69-4C34-9CD7-41AF9ED13890}" destId="{9521D9D8-24D8-4381-9AD0-955AA8117EE2}" srcOrd="2" destOrd="0" presId="urn:microsoft.com/office/officeart/2005/8/layout/radial2"/>
    <dgm:cxn modelId="{3FE0F780-82A1-48E8-8D19-B0FFB93CF8F9}" type="presParOf" srcId="{9521D9D8-24D8-4381-9AD0-955AA8117EE2}" destId="{301F9BF4-D18F-4AFC-9632-77F3F9A50DDB}" srcOrd="0" destOrd="0" presId="urn:microsoft.com/office/officeart/2005/8/layout/radial2"/>
    <dgm:cxn modelId="{E748DCFB-1E25-4A65-AF77-B7A3B3C2A261}" type="presParOf" srcId="{9521D9D8-24D8-4381-9AD0-955AA8117EE2}" destId="{6819E388-29A3-4825-B993-138061266C6B}" srcOrd="1" destOrd="0" presId="urn:microsoft.com/office/officeart/2005/8/layout/radial2"/>
    <dgm:cxn modelId="{DEB6EF9A-0265-403A-A45A-BB6FE8361C2F}" type="presParOf" srcId="{4999DB0E-0C69-4C34-9CD7-41AF9ED13890}" destId="{CC9F5EF7-B8D0-42B9-8B66-827B7E52BFCF}" srcOrd="3" destOrd="0" presId="urn:microsoft.com/office/officeart/2005/8/layout/radial2"/>
    <dgm:cxn modelId="{E1AD3E88-C4B5-4099-A0EB-EA0CAD6B2456}" type="presParOf" srcId="{4999DB0E-0C69-4C34-9CD7-41AF9ED13890}" destId="{8056EE44-DA69-4DDC-96CA-6E49B9F17D43}" srcOrd="4" destOrd="0" presId="urn:microsoft.com/office/officeart/2005/8/layout/radial2"/>
    <dgm:cxn modelId="{99F6325C-2092-4F77-9D67-D5FDDA47DCAC}" type="presParOf" srcId="{8056EE44-DA69-4DDC-96CA-6E49B9F17D43}" destId="{B8538096-6026-4963-8984-23643DC9B55C}" srcOrd="0" destOrd="0" presId="urn:microsoft.com/office/officeart/2005/8/layout/radial2"/>
    <dgm:cxn modelId="{D5967E67-7A1C-4423-8D9C-C26BB992CF54}" type="presParOf" srcId="{8056EE44-DA69-4DDC-96CA-6E49B9F17D43}" destId="{40F41736-CDD6-4142-B610-061CCEA54748}" srcOrd="1" destOrd="0" presId="urn:microsoft.com/office/officeart/2005/8/layout/radial2"/>
    <dgm:cxn modelId="{12670230-D838-4500-A5B7-E969006C4001}" type="presParOf" srcId="{4999DB0E-0C69-4C34-9CD7-41AF9ED13890}" destId="{1ACB393B-E4CE-4014-BC58-9D4B79D6F8E8}" srcOrd="5" destOrd="0" presId="urn:microsoft.com/office/officeart/2005/8/layout/radial2"/>
    <dgm:cxn modelId="{167991D7-691C-49FD-BD6F-C865EE9CA4BF}" type="presParOf" srcId="{4999DB0E-0C69-4C34-9CD7-41AF9ED13890}" destId="{3B271AF6-28E0-4B4F-9C0E-E8EC83A79215}" srcOrd="6" destOrd="0" presId="urn:microsoft.com/office/officeart/2005/8/layout/radial2"/>
    <dgm:cxn modelId="{BBC52D36-F6A5-4C5D-B291-F986207A7D02}" type="presParOf" srcId="{3B271AF6-28E0-4B4F-9C0E-E8EC83A79215}" destId="{6D4A19D6-DF4E-418D-9424-2927071FCA47}" srcOrd="0" destOrd="0" presId="urn:microsoft.com/office/officeart/2005/8/layout/radial2"/>
    <dgm:cxn modelId="{3CFEEC3A-5CD6-4F73-8D4A-960CF2080C01}" type="presParOf" srcId="{3B271AF6-28E0-4B4F-9C0E-E8EC83A79215}" destId="{A3F3E127-8522-491B-992F-BC9773C27C8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A3374-F78B-4ECA-A322-31471E742744}">
      <dsp:nvSpPr>
        <dsp:cNvPr id="0" name=""/>
        <dsp:cNvSpPr/>
      </dsp:nvSpPr>
      <dsp:spPr>
        <a:xfrm>
          <a:off x="1651459" y="-421967"/>
          <a:ext cx="3128031" cy="3041619"/>
        </a:xfrm>
        <a:prstGeom prst="ellipse">
          <a:avLst/>
        </a:prstGeom>
        <a:solidFill>
          <a:srgbClr val="EF1FC7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prstTxWarp prst="textArchUp">
            <a:avLst/>
          </a:prstTxWarp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ребенок</a:t>
          </a:r>
        </a:p>
      </dsp:txBody>
      <dsp:txXfrm>
        <a:off x="2012386" y="-12519"/>
        <a:ext cx="2406177" cy="965129"/>
      </dsp:txXfrm>
    </dsp:sp>
    <dsp:sp modelId="{DA61E577-9C2D-4CC6-85EA-3B7B69271FE3}">
      <dsp:nvSpPr>
        <dsp:cNvPr id="0" name=""/>
        <dsp:cNvSpPr/>
      </dsp:nvSpPr>
      <dsp:spPr>
        <a:xfrm>
          <a:off x="2682298" y="613987"/>
          <a:ext cx="3001296" cy="2824634"/>
        </a:xfrm>
        <a:prstGeom prst="ellipse">
          <a:avLst/>
        </a:prstGeom>
        <a:solidFill>
          <a:srgbClr val="00B050">
            <a:alpha val="50000"/>
          </a:srgbClr>
        </a:solidFill>
        <a:ln>
          <a:solidFill>
            <a:srgbClr val="00FF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родитель</a:t>
          </a:r>
        </a:p>
      </dsp:txBody>
      <dsp:txXfrm>
        <a:off x="4298381" y="939906"/>
        <a:ext cx="1154344" cy="2172795"/>
      </dsp:txXfrm>
    </dsp:sp>
    <dsp:sp modelId="{8222DB2D-A7D1-4C91-AEC8-313D1E73F903}">
      <dsp:nvSpPr>
        <dsp:cNvPr id="0" name=""/>
        <dsp:cNvSpPr/>
      </dsp:nvSpPr>
      <dsp:spPr>
        <a:xfrm>
          <a:off x="1689392" y="1429110"/>
          <a:ext cx="3068186" cy="3001296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учитель</a:t>
          </a:r>
        </a:p>
      </dsp:txBody>
      <dsp:txXfrm>
        <a:off x="2043413" y="3074051"/>
        <a:ext cx="2360143" cy="952334"/>
      </dsp:txXfrm>
    </dsp:sp>
    <dsp:sp modelId="{B4697DFF-7DD8-4BF2-8033-3A356B5D3E7B}">
      <dsp:nvSpPr>
        <dsp:cNvPr id="0" name=""/>
        <dsp:cNvSpPr/>
      </dsp:nvSpPr>
      <dsp:spPr>
        <a:xfrm>
          <a:off x="837133" y="576065"/>
          <a:ext cx="2901757" cy="2900478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вос-ль</a:t>
          </a:r>
        </a:p>
      </dsp:txBody>
      <dsp:txXfrm>
        <a:off x="1060345" y="910736"/>
        <a:ext cx="1116060" cy="22311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7AF245-9335-4031-BB93-ACAD92A86583}">
      <dsp:nvSpPr>
        <dsp:cNvPr id="0" name=""/>
        <dsp:cNvSpPr/>
      </dsp:nvSpPr>
      <dsp:spPr>
        <a:xfrm>
          <a:off x="-453677" y="0"/>
          <a:ext cx="7039246" cy="50394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информационных связей</a:t>
          </a:r>
        </a:p>
      </dsp:txBody>
      <dsp:txXfrm>
        <a:off x="2081859" y="251972"/>
        <a:ext cx="1968173" cy="755916"/>
      </dsp:txXfrm>
    </dsp:sp>
    <dsp:sp modelId="{48458130-E778-4C57-AF5D-33DB094A8647}">
      <dsp:nvSpPr>
        <dsp:cNvPr id="0" name=""/>
        <dsp:cNvSpPr/>
      </dsp:nvSpPr>
      <dsp:spPr>
        <a:xfrm>
          <a:off x="785013" y="1007888"/>
          <a:ext cx="4561865" cy="403155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организационно-</a:t>
          </a:r>
          <a:r>
            <a:rPr lang="ru-RU" sz="1050" b="1" kern="1200" cap="none" spc="50" dirty="0" err="1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деятельностных</a:t>
          </a:r>
          <a:r>
            <a:rPr lang="ru-RU" sz="105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связей</a:t>
          </a:r>
        </a:p>
      </dsp:txBody>
      <dsp:txXfrm>
        <a:off x="2268759" y="1249782"/>
        <a:ext cx="1594372" cy="725679"/>
      </dsp:txXfrm>
    </dsp:sp>
    <dsp:sp modelId="{E3271819-DC33-4171-B2C7-F828B7A0C174}">
      <dsp:nvSpPr>
        <dsp:cNvPr id="0" name=""/>
        <dsp:cNvSpPr/>
      </dsp:nvSpPr>
      <dsp:spPr>
        <a:xfrm>
          <a:off x="1270855" y="2015777"/>
          <a:ext cx="3590180" cy="302366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коммуникативных связей</a:t>
          </a:r>
        </a:p>
      </dsp:txBody>
      <dsp:txXfrm>
        <a:off x="2229433" y="2242552"/>
        <a:ext cx="1673024" cy="680324"/>
      </dsp:txXfrm>
    </dsp:sp>
    <dsp:sp modelId="{B42A57F4-5BB8-4DB1-ABB3-36A1F632C279}">
      <dsp:nvSpPr>
        <dsp:cNvPr id="0" name=""/>
        <dsp:cNvSpPr/>
      </dsp:nvSpPr>
      <dsp:spPr>
        <a:xfrm>
          <a:off x="1839022" y="3023666"/>
          <a:ext cx="2453846" cy="201577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связей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управления самоуправления</a:t>
          </a:r>
        </a:p>
      </dsp:txBody>
      <dsp:txXfrm>
        <a:off x="2198380" y="3527610"/>
        <a:ext cx="1735131" cy="10078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B393B-E4CE-4014-BC58-9D4B79D6F8E8}">
      <dsp:nvSpPr>
        <dsp:cNvPr id="0" name=""/>
        <dsp:cNvSpPr/>
      </dsp:nvSpPr>
      <dsp:spPr>
        <a:xfrm rot="2051746">
          <a:off x="3035622" y="3738416"/>
          <a:ext cx="1445395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1445395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5EF7-B8D0-42B9-8B66-827B7E52BFCF}">
      <dsp:nvSpPr>
        <dsp:cNvPr id="0" name=""/>
        <dsp:cNvSpPr/>
      </dsp:nvSpPr>
      <dsp:spPr>
        <a:xfrm>
          <a:off x="3160560" y="2681109"/>
          <a:ext cx="717635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717635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5ED82-B6E0-4D8F-9D57-A77EB85E8320}">
      <dsp:nvSpPr>
        <dsp:cNvPr id="0" name=""/>
        <dsp:cNvSpPr/>
      </dsp:nvSpPr>
      <dsp:spPr>
        <a:xfrm rot="19370329">
          <a:off x="3034791" y="1580631"/>
          <a:ext cx="1238735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1238735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F21C0-2F1F-438C-9CA4-149783D5A4E6}">
      <dsp:nvSpPr>
        <dsp:cNvPr id="0" name=""/>
        <dsp:cNvSpPr/>
      </dsp:nvSpPr>
      <dsp:spPr>
        <a:xfrm>
          <a:off x="0" y="1379243"/>
          <a:ext cx="3259974" cy="296006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F9BF4-D18F-4AFC-9632-77F3F9A50DDB}">
      <dsp:nvSpPr>
        <dsp:cNvPr id="0" name=""/>
        <dsp:cNvSpPr/>
      </dsp:nvSpPr>
      <dsp:spPr>
        <a:xfrm>
          <a:off x="3969138" y="0"/>
          <a:ext cx="1613047" cy="1516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300" endPos="55500" dist="1016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социальный компонент</a:t>
          </a:r>
        </a:p>
      </dsp:txBody>
      <dsp:txXfrm>
        <a:off x="3969138" y="0"/>
        <a:ext cx="1613047" cy="1516670"/>
      </dsp:txXfrm>
    </dsp:sp>
    <dsp:sp modelId="{6819E388-29A3-4825-B993-138061266C6B}">
      <dsp:nvSpPr>
        <dsp:cNvPr id="0" name=""/>
        <dsp:cNvSpPr/>
      </dsp:nvSpPr>
      <dsp:spPr>
        <a:xfrm>
          <a:off x="5643041" y="8016"/>
          <a:ext cx="2419570" cy="151667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isometricRightUp"/>
            <a:lightRig rig="threePt" dir="t"/>
          </a:scene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Обеспечение общей цели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Педагогическое взаимодействие</a:t>
          </a:r>
          <a:endParaRPr lang="ru-RU" sz="1600" kern="1200" dirty="0"/>
        </a:p>
      </dsp:txBody>
      <dsp:txXfrm>
        <a:off x="5643041" y="8016"/>
        <a:ext cx="2419570" cy="1516670"/>
      </dsp:txXfrm>
    </dsp:sp>
    <dsp:sp modelId="{B8538096-6026-4963-8984-23643DC9B55C}">
      <dsp:nvSpPr>
        <dsp:cNvPr id="0" name=""/>
        <dsp:cNvSpPr/>
      </dsp:nvSpPr>
      <dsp:spPr>
        <a:xfrm>
          <a:off x="3878196" y="1924299"/>
          <a:ext cx="1882051" cy="1569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предметно-пространственный компонент</a:t>
          </a:r>
        </a:p>
      </dsp:txBody>
      <dsp:txXfrm>
        <a:off x="3878196" y="1924299"/>
        <a:ext cx="1882051" cy="1569165"/>
      </dsp:txXfrm>
    </dsp:sp>
    <dsp:sp modelId="{40F41736-CDD6-4142-B610-061CCEA54748}">
      <dsp:nvSpPr>
        <dsp:cNvPr id="0" name=""/>
        <dsp:cNvSpPr/>
      </dsp:nvSpPr>
      <dsp:spPr>
        <a:xfrm>
          <a:off x="5476832" y="1924299"/>
          <a:ext cx="2823077" cy="156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Связности различных функциональных зон ППОС</a:t>
          </a:r>
          <a:endParaRPr lang="ru-RU" sz="1600" b="1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Организация </a:t>
          </a:r>
          <a:r>
            <a:rPr lang="ru-RU" sz="1600" b="1" i="0" kern="1200" dirty="0" err="1" smtClean="0"/>
            <a:t>индивидуализированности</a:t>
          </a:r>
          <a:r>
            <a:rPr lang="ru-RU" sz="1600" b="1" i="0" kern="1200" dirty="0" smtClean="0"/>
            <a:t>  (персонализации)</a:t>
          </a:r>
          <a:endParaRPr lang="ru-RU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Организация ППОС как носителя символических сообщений </a:t>
          </a:r>
          <a:endParaRPr lang="ru-RU" sz="1600" kern="1200" dirty="0"/>
        </a:p>
      </dsp:txBody>
      <dsp:txXfrm>
        <a:off x="5476832" y="1924299"/>
        <a:ext cx="2823077" cy="1569165"/>
      </dsp:txXfrm>
    </dsp:sp>
    <dsp:sp modelId="{6D4A19D6-DF4E-418D-9424-2927071FCA47}">
      <dsp:nvSpPr>
        <dsp:cNvPr id="0" name=""/>
        <dsp:cNvSpPr/>
      </dsp:nvSpPr>
      <dsp:spPr>
        <a:xfrm>
          <a:off x="4191370" y="3862599"/>
          <a:ext cx="1673328" cy="153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технологический компонент</a:t>
          </a:r>
        </a:p>
      </dsp:txBody>
      <dsp:txXfrm>
        <a:off x="4191370" y="3862599"/>
        <a:ext cx="1673328" cy="1532702"/>
      </dsp:txXfrm>
    </dsp:sp>
    <dsp:sp modelId="{A3F3E127-8522-491B-992F-BC9773C27C8B}">
      <dsp:nvSpPr>
        <dsp:cNvPr id="0" name=""/>
        <dsp:cNvSpPr/>
      </dsp:nvSpPr>
      <dsp:spPr>
        <a:xfrm>
          <a:off x="5842187" y="3862599"/>
          <a:ext cx="2509992" cy="153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Модульная технология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Социо</a:t>
          </a:r>
          <a:r>
            <a:rPr lang="ru-RU" sz="1600" b="1" kern="1200" dirty="0" smtClean="0"/>
            <a:t>-игровая технология</a:t>
          </a:r>
          <a:endParaRPr lang="ru-RU" sz="1600" b="1" kern="1200" dirty="0"/>
        </a:p>
      </dsp:txBody>
      <dsp:txXfrm>
        <a:off x="5842187" y="3862599"/>
        <a:ext cx="2509992" cy="153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1CA-D989-4820-8239-0E2F6C78448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2F30-FA63-4352-AB0E-A6AAD26E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AFB80-B0CA-4E56-B2E9-EA8B5DA43CC7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DD6A3-5773-456E-84B2-15C0B320B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44BE5-DB70-4240-93DC-53E0EC530D09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FABFA-F8CF-422F-B092-5ACB08D37A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E8F5D-1DB2-4B7E-9EFE-6066917E1E76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35B72-B6E0-422F-9DC9-804D06760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01CA-D989-4820-8239-0E2F6C78448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2F30-FA63-4352-AB0E-A6AAD26E0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B6840-537F-4D35-A8D4-E1393A54CBFC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6258D-0C6D-4B6B-82B1-1AE8F96AE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F7105-72D7-48E1-B5E9-5CB56A69273D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3A596-EB15-4FBE-8078-A58369852B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8F503-FD04-4769-A1EE-D2606F2DD271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92609-1FC4-4B75-AAFB-482B975F8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DEE84-F509-4DE7-B15C-548FE14E32F5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6AB1-CDEC-4EFA-989C-EC57AA45F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E886E-6E9F-4836-8B29-8FF46756AD44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D3DC-C955-435D-A402-11DFFAC27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24DFE-6267-4F24-82C3-080F1F439AFE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879A1-739E-4E80-A0F8-18C579CEE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5B6840-537F-4D35-A8D4-E1393A54CBFC}" type="datetimeFigureOut">
              <a:rPr lang="ru-RU" smtClean="0"/>
              <a:pPr>
                <a:defRPr/>
              </a:pPr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46258D-0C6D-4B6B-82B1-1AE8F96AE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7626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взаимодействия образовательных учреждений при реализации задач подготовки детей к обучению 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4746535"/>
            <a:ext cx="6400800" cy="10801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Заместитель заведующего по ВМР</a:t>
            </a:r>
          </a:p>
          <a:p>
            <a:pPr eaLnBrk="1" hangingPunct="1"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МАМЛИНА  ЕЛЕНА АЛЕКСАНДРОВНА</a:t>
            </a:r>
          </a:p>
          <a:p>
            <a:pPr eaLnBrk="1" hangingPunct="1"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МДОУ «Центр развития ребенка-детский сад №87 «Журавлик»</a:t>
            </a: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hangingPunct="1"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Петрозаводск 2021 г.</a:t>
            </a: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806658" cy="1770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КРОНТИК</a:t>
            </a:r>
            <a:r>
              <a:rPr lang="ru-RU" altLang="ru-RU" sz="2000" dirty="0" smtClean="0"/>
              <a:t> – белый </a:t>
            </a:r>
            <a:r>
              <a:rPr lang="ru-RU" altLang="ru-RU" sz="2000" dirty="0" err="1" smtClean="0"/>
              <a:t>барсучок</a:t>
            </a:r>
            <a:r>
              <a:rPr lang="ru-RU" alt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АКРОНТЕЛЬ СТАРШИЙ</a:t>
            </a:r>
            <a:r>
              <a:rPr lang="ru-RU" altLang="ru-RU" sz="2000" dirty="0" smtClean="0"/>
              <a:t> – дед, великий ученый.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КРОНТИЛЬДА</a:t>
            </a:r>
            <a:r>
              <a:rPr lang="ru-RU" altLang="ru-RU" sz="2000" dirty="0" smtClean="0"/>
              <a:t> – бабушка, замечательный художник.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АКРОНТЕЛЬ СРЕДНИЙ</a:t>
            </a:r>
            <a:r>
              <a:rPr lang="ru-RU" altLang="ru-RU" sz="2000" dirty="0" smtClean="0"/>
              <a:t> – папа </a:t>
            </a:r>
            <a:r>
              <a:rPr lang="ru-RU" altLang="ru-RU" sz="2000" dirty="0" err="1" smtClean="0"/>
              <a:t>Кронтика</a:t>
            </a:r>
            <a:r>
              <a:rPr lang="ru-RU" altLang="ru-RU" sz="2000" dirty="0" smtClean="0"/>
              <a:t>, филолог. 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КИССИЯ </a:t>
            </a:r>
            <a:r>
              <a:rPr lang="ru-RU" altLang="ru-RU" sz="2000" dirty="0" smtClean="0"/>
              <a:t>– мама-кошка, приемная мать </a:t>
            </a:r>
            <a:r>
              <a:rPr lang="ru-RU" altLang="ru-RU" sz="2000" dirty="0" err="1" smtClean="0"/>
              <a:t>Кронтика</a:t>
            </a:r>
            <a:r>
              <a:rPr lang="ru-RU" altLang="ru-RU" sz="2000" dirty="0" smtClean="0"/>
              <a:t>, жена </a:t>
            </a:r>
            <a:r>
              <a:rPr lang="ru-RU" altLang="ru-RU" sz="2000" dirty="0" err="1" smtClean="0"/>
              <a:t>Акронтеля</a:t>
            </a:r>
            <a:r>
              <a:rPr lang="ru-RU" altLang="ru-RU" sz="2000" dirty="0" smtClean="0"/>
              <a:t> Среднего, невестка </a:t>
            </a:r>
            <a:r>
              <a:rPr lang="ru-RU" altLang="ru-RU" sz="2000" dirty="0" err="1" smtClean="0"/>
              <a:t>Акронтеля</a:t>
            </a:r>
            <a:r>
              <a:rPr lang="ru-RU" altLang="ru-RU" sz="2000" dirty="0" smtClean="0"/>
              <a:t> Старшего и </a:t>
            </a:r>
            <a:r>
              <a:rPr lang="ru-RU" altLang="ru-RU" sz="2000" dirty="0" err="1" smtClean="0"/>
              <a:t>Кронтильды</a:t>
            </a:r>
            <a:r>
              <a:rPr lang="ru-RU" alt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ЕЛИСА </a:t>
            </a:r>
            <a:r>
              <a:rPr lang="ru-RU" altLang="ru-RU" sz="2000" dirty="0" smtClean="0"/>
              <a:t>– лисичка, подружка </a:t>
            </a:r>
            <a:r>
              <a:rPr lang="ru-RU" altLang="ru-RU" sz="2000" dirty="0" err="1" smtClean="0"/>
              <a:t>Кронтика</a:t>
            </a:r>
            <a:r>
              <a:rPr lang="ru-RU" alt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err="1" smtClean="0"/>
              <a:t>Ушёлбыты</a:t>
            </a:r>
            <a:r>
              <a:rPr lang="ru-RU" altLang="ru-RU" sz="2000" dirty="0" smtClean="0"/>
              <a:t> – кот из семьи АКРОНТЕЛЕЙ.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033288" cy="21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Герои и мир </a:t>
            </a:r>
            <a:r>
              <a:rPr lang="ru-RU" b="1" dirty="0" err="1" smtClean="0">
                <a:solidFill>
                  <a:srgbClr val="FF0000"/>
                </a:solidFill>
              </a:rPr>
              <a:t>Кронтика</a:t>
            </a:r>
            <a:r>
              <a:rPr lang="ru-RU" b="1" dirty="0" smtClean="0">
                <a:solidFill>
                  <a:srgbClr val="FF0000"/>
                </a:solidFill>
              </a:rPr>
              <a:t> в нашем саду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1gGLYf8z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A5SMWc2isi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Формы учебных пособий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Книги для работы взрослых с детьми	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Тетради для работы</a:t>
            </a:r>
          </a:p>
          <a:p>
            <a:pPr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	взрослых с детьми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247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323" y="2399668"/>
            <a:ext cx="1196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12858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395536" y="3756299"/>
            <a:ext cx="2986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Char char="•"/>
              <a:tabLst>
                <a:tab pos="6794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94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94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endParaRPr lang="ru-RU" altLang="ru-RU" sz="1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Альбомы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для работы 		взрослых с детьми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3467348" y="3680098"/>
            <a:ext cx="2733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Char char="•"/>
              <a:tabLst>
                <a:tab pos="6794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94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94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endParaRPr lang="ru-RU" alt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Папки с раздаточным и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разрезным материалом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61" y="4894535"/>
            <a:ext cx="13096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7324973" y="2608536"/>
            <a:ext cx="841375" cy="900113"/>
            <a:chOff x="7143767" y="2643182"/>
            <a:chExt cx="840867" cy="900000"/>
          </a:xfrm>
        </p:grpSpPr>
        <p:pic>
          <p:nvPicPr>
            <p:cNvPr id="12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67" y="2643182"/>
              <a:ext cx="840867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3" name="Группа 32"/>
            <p:cNvGrpSpPr>
              <a:grpSpLocks/>
            </p:cNvGrpSpPr>
            <p:nvPr/>
          </p:nvGrpSpPr>
          <p:grpSpPr bwMode="auto">
            <a:xfrm>
              <a:off x="7208861" y="2714620"/>
              <a:ext cx="720725" cy="720725"/>
              <a:chOff x="7988300" y="4305300"/>
              <a:chExt cx="914400" cy="914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7988243" y="4305289"/>
                <a:ext cx="913848" cy="914286"/>
              </a:xfrm>
              <a:prstGeom prst="ellipse">
                <a:avLst/>
              </a:prstGeom>
              <a:solidFill>
                <a:schemeClr val="accent3">
                  <a:lumMod val="65000"/>
                  <a:alpha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>
                <a:spLocks noChangeAspect="1"/>
              </p:cNvSpPr>
              <p:nvPr/>
            </p:nvSpPr>
            <p:spPr>
              <a:xfrm>
                <a:off x="8356600" y="4673822"/>
                <a:ext cx="179147" cy="1792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810623" y="3465785"/>
            <a:ext cx="211931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Char char="•"/>
              <a:tabLst>
                <a:tab pos="6794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94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94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94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endParaRPr lang="ru-RU" altLang="ru-R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16165D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Диагностические материалы</a:t>
            </a:r>
          </a:p>
        </p:txBody>
      </p:sp>
      <p:pic>
        <p:nvPicPr>
          <p:cNvPr id="17" name="Picture 2" descr="F:\Обложки\Разное\Anal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3535" y="4823098"/>
            <a:ext cx="1058862" cy="16240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12144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516216" y="1628801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Пособие для работы  на интерактивной доске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«Речевое развитие»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ee5ab6978672b84b5d53a0a7f6fc79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4512500" cy="3384376"/>
          </a:xfrm>
        </p:spPr>
      </p:pic>
      <p:pic>
        <p:nvPicPr>
          <p:cNvPr id="5" name="Рисунок 4" descr="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45382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Модуль «Развитие речи»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/>
              <a:t>	Обучение детей </a:t>
            </a:r>
            <a:r>
              <a:rPr lang="ru-RU" sz="2800" b="1" u="sng" dirty="0" err="1" smtClean="0"/>
              <a:t>аудированию</a:t>
            </a:r>
            <a:r>
              <a:rPr lang="ru-RU" sz="2800" dirty="0" smtClean="0"/>
              <a:t>, то есть слушанию с пониманием, как самостоятельному виду речевой деятельности позволяет работать над формированием их коммуникативных и интеллектуальных компетенций. </a:t>
            </a:r>
          </a:p>
        </p:txBody>
      </p:sp>
      <p:pic>
        <p:nvPicPr>
          <p:cNvPr id="4" name="Рисунок 3" descr="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3096344" cy="30963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Модуль «Начала обучения грамоте»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Программа ориентирована на постоянную тренировку </a:t>
            </a:r>
            <a:r>
              <a:rPr lang="ru-RU" sz="2000" b="1" u="sng" dirty="0" smtClean="0"/>
              <a:t>фонематического слуха</a:t>
            </a:r>
            <a:r>
              <a:rPr lang="ru-RU" sz="2000" dirty="0" smtClean="0"/>
              <a:t> дошкольника, поскольку именно развитый фонематический слух позволяет ему осознавать связь между звуком и обозначающей его буквой, которую необходимо не только опознать, но и написать, воспроизвести. Поэтому специально организованная работа по различению на слух и произнесению звуков обязательно сопровождается письменными упражнениями, связанными не просто с рассматриванием букв, которыми обозначаются изучаемые звуки, но и с воспроизведением их с помощью пишущего средства. Это значит, что цепочка, начатая с различения звука на слух и воспроизведения его в речи, заканчивается установлением связи этого звука с буквой и освоением ее графического образа.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3ee5ab6978672b84b5d53a0a7f6fc796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0207" y="5301208"/>
            <a:ext cx="2400265" cy="1368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Предшкола</a:t>
            </a:r>
            <a:r>
              <a:rPr lang="ru-RU" dirty="0" smtClean="0">
                <a:solidFill>
                  <a:srgbClr val="FF0000"/>
                </a:solidFill>
              </a:rPr>
              <a:t> нового поколения» –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эффективная психолого-педагогическая подготовка детей к школе в соответствии с ФГОС ; </a:t>
            </a:r>
          </a:p>
          <a:p>
            <a:r>
              <a:rPr lang="ru-RU" dirty="0" smtClean="0"/>
              <a:t>возможность развития коммуникативной, личностной и познавательной сфер, обеспечивающих способность ребенка к организации самостоятельной учебной деятельности;</a:t>
            </a:r>
          </a:p>
          <a:p>
            <a:r>
              <a:rPr lang="ru-RU" dirty="0" smtClean="0"/>
              <a:t>развитие мелкой моторики, подготовка руки к письму; </a:t>
            </a:r>
          </a:p>
          <a:p>
            <a:r>
              <a:rPr lang="ru-RU" dirty="0" smtClean="0"/>
              <a:t>формирование первичных математических навыков и представлений; </a:t>
            </a:r>
          </a:p>
          <a:p>
            <a:r>
              <a:rPr lang="ru-RU" dirty="0" smtClean="0"/>
              <a:t>развитие интереса к окружающему миру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 noChangeAspect="1"/>
          </p:cNvGrpSpPr>
          <p:nvPr/>
        </p:nvGrpSpPr>
        <p:grpSpPr bwMode="auto">
          <a:xfrm>
            <a:off x="-180975" y="0"/>
            <a:ext cx="9705975" cy="6858000"/>
            <a:chOff x="4416" y="3456"/>
            <a:chExt cx="7643" cy="4895"/>
          </a:xfrm>
        </p:grpSpPr>
        <p:sp>
          <p:nvSpPr>
            <p:cNvPr id="20486" name="AutoShape 6"/>
            <p:cNvSpPr>
              <a:spLocks noChangeAspect="1" noChangeArrowheads="1"/>
            </p:cNvSpPr>
            <p:nvPr/>
          </p:nvSpPr>
          <p:spPr bwMode="auto">
            <a:xfrm>
              <a:off x="4416" y="3456"/>
              <a:ext cx="7643" cy="4895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7656" y="5741"/>
              <a:ext cx="1530" cy="270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rgbClr val="95B3D7"/>
              </a:extrusionClr>
            </a:sp3d>
          </p:spPr>
          <p:txBody>
            <a:bodyPr>
              <a:flatTx/>
            </a:bodyPr>
            <a:lstStyle/>
            <a:p>
              <a:r>
                <a:rPr lang="ru-RU" sz="1200" b="1">
                  <a:solidFill>
                    <a:srgbClr val="0000FF"/>
                  </a:solidFill>
                  <a:latin typeface="Times New Roman" pitchFamily="18" charset="0"/>
                </a:rPr>
                <a:t>ПРЕЕМСТВЕННОСТЬ</a:t>
              </a:r>
              <a:endParaRPr lang="ru-RU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7926" y="4931"/>
              <a:ext cx="720" cy="360"/>
            </a:xfrm>
            <a:prstGeom prst="rect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600" b="1">
                  <a:latin typeface="Times New Roman" pitchFamily="18" charset="0"/>
                </a:rPr>
                <a:t>Задачи</a:t>
              </a:r>
              <a:endParaRPr lang="ru-RU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9403" y="5062"/>
              <a:ext cx="1260" cy="54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 b="1">
                  <a:latin typeface="Times New Roman" pitchFamily="18" charset="0"/>
                </a:rPr>
                <a:t>Форма организации</a:t>
              </a:r>
              <a:endParaRPr lang="ru-RU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8736" y="6461"/>
              <a:ext cx="1260" cy="450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 b="1">
                  <a:latin typeface="Times New Roman" pitchFamily="18" charset="0"/>
                </a:rPr>
                <a:t>Место проведения</a:t>
              </a:r>
              <a:endParaRPr lang="ru-RU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6756" y="6281"/>
              <a:ext cx="1260" cy="450"/>
            </a:xfrm>
            <a:prstGeom prst="rect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200" b="1">
                  <a:latin typeface="Times New Roman" pitchFamily="18" charset="0"/>
                </a:rPr>
                <a:t>Участники, ответственные</a:t>
              </a:r>
              <a:endParaRPr lang="ru-RU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V="1">
              <a:off x="8196" y="5291"/>
              <a:ext cx="1" cy="360"/>
            </a:xfrm>
            <a:prstGeom prst="line">
              <a:avLst/>
            </a:prstGeom>
            <a:noFill/>
            <a:ln w="63500" cmpd="thickThin">
              <a:solidFill>
                <a:srgbClr val="F7964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6756" y="4571"/>
              <a:ext cx="900" cy="4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Соц. партнерство</a:t>
              </a:r>
              <a:endParaRPr lang="ru-RU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8196" y="4211"/>
              <a:ext cx="900" cy="4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 i="1">
                  <a:latin typeface="Times New Roman" pitchFamily="18" charset="0"/>
                </a:rPr>
                <a:t>Механизм реализации</a:t>
              </a:r>
              <a:endParaRPr lang="ru-RU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6936" y="3941"/>
              <a:ext cx="1170" cy="27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Обобщение ППО</a:t>
              </a:r>
              <a:endParaRPr lang="ru-RU"/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5406" y="6011"/>
              <a:ext cx="900" cy="54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 b="1" i="1">
                  <a:latin typeface="Times New Roman" pitchFamily="18" charset="0"/>
                </a:rPr>
                <a:t>Обеспечение качества подготовки</a:t>
              </a:r>
              <a:endParaRPr lang="ru-RU"/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4596" y="4751"/>
              <a:ext cx="1170" cy="4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i="1">
                  <a:latin typeface="Times New Roman" pitchFamily="18" charset="0"/>
                </a:rPr>
                <a:t>Педагогическое взаимодейст</a:t>
              </a:r>
              <a:r>
                <a:rPr lang="ru-RU" sz="1200" b="1">
                  <a:latin typeface="Times New Roman" pitchFamily="18" charset="0"/>
                </a:rPr>
                <a:t>вие</a:t>
              </a:r>
              <a:endParaRPr lang="ru-RU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046" y="3851"/>
              <a:ext cx="1440" cy="63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 b="1" i="1">
                  <a:latin typeface="Times New Roman" pitchFamily="18" charset="0"/>
                </a:rPr>
                <a:t>Создание ядра активных единомышленников</a:t>
              </a:r>
              <a:endParaRPr lang="ru-RU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946" y="5201"/>
              <a:ext cx="540" cy="270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sz="1400" b="1">
                  <a:latin typeface="Times New Roman" pitchFamily="18" charset="0"/>
                </a:rPr>
                <a:t>Цели</a:t>
              </a:r>
            </a:p>
            <a:p>
              <a:endParaRPr lang="ru-RU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416" y="5561"/>
              <a:ext cx="990" cy="4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 b="1" i="1">
                  <a:latin typeface="Times New Roman" pitchFamily="18" charset="0"/>
                </a:rPr>
                <a:t>Изучение ресурсов</a:t>
              </a:r>
              <a:endParaRPr lang="ru-RU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8826" y="3671"/>
              <a:ext cx="900" cy="4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 i="1">
                  <a:latin typeface="Times New Roman" pitchFamily="18" charset="0"/>
                </a:rPr>
                <a:t>Модульная технология</a:t>
              </a:r>
              <a:endParaRPr lang="ru-RU" sz="1200">
                <a:latin typeface="Times New Roman" pitchFamily="18" charset="0"/>
              </a:endParaRPr>
            </a:p>
            <a:p>
              <a:endParaRPr lang="ru-RU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1030" y="5381"/>
              <a:ext cx="900" cy="27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Пед. манеж</a:t>
              </a:r>
              <a:endParaRPr lang="ru-RU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0176" y="5921"/>
              <a:ext cx="630" cy="27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семинар</a:t>
              </a:r>
              <a:endParaRPr lang="ru-RU"/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0716" y="7001"/>
              <a:ext cx="900" cy="36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дискуссия</a:t>
              </a:r>
            </a:p>
            <a:p>
              <a:endParaRPr lang="ru-RU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9726" y="7091"/>
              <a:ext cx="810" cy="36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практикум</a:t>
              </a:r>
              <a:endParaRPr lang="ru-RU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0806" y="4571"/>
              <a:ext cx="990" cy="27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1200">
                  <a:latin typeface="Times New Roman" pitchFamily="18" charset="0"/>
                </a:rPr>
                <a:t>Круглый стол</a:t>
              </a:r>
              <a:endParaRPr lang="ru-RU"/>
            </a:p>
          </p:txBody>
        </p:sp>
        <p:cxnSp>
          <p:nvCxnSpPr>
            <p:cNvPr id="20507" name="AutoShape 27"/>
            <p:cNvCxnSpPr>
              <a:cxnSpLocks noChangeShapeType="1"/>
            </p:cNvCxnSpPr>
            <p:nvPr/>
          </p:nvCxnSpPr>
          <p:spPr bwMode="auto">
            <a:xfrm>
              <a:off x="6801" y="4034"/>
              <a:ext cx="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508" name="AutoShape 28"/>
            <p:cNvCxnSpPr>
              <a:cxnSpLocks noChangeShapeType="1"/>
              <a:stCxn id="20487" idx="1"/>
            </p:cNvCxnSpPr>
            <p:nvPr/>
          </p:nvCxnSpPr>
          <p:spPr bwMode="auto">
            <a:xfrm rot="10800000">
              <a:off x="6486" y="5381"/>
              <a:ext cx="1170" cy="495"/>
            </a:xfrm>
            <a:prstGeom prst="curvedConnector4">
              <a:avLst>
                <a:gd name="adj1" fmla="val 70509"/>
                <a:gd name="adj2" fmla="val 48583"/>
              </a:avLst>
            </a:prstGeom>
            <a:noFill/>
            <a:ln w="63500">
              <a:solidFill>
                <a:srgbClr val="F7964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09" name="AutoShape 29"/>
            <p:cNvCxnSpPr>
              <a:cxnSpLocks noChangeShapeType="1"/>
              <a:endCxn id="20489" idx="1"/>
            </p:cNvCxnSpPr>
            <p:nvPr/>
          </p:nvCxnSpPr>
          <p:spPr bwMode="auto">
            <a:xfrm flipV="1">
              <a:off x="8770" y="5332"/>
              <a:ext cx="618" cy="270"/>
            </a:xfrm>
            <a:prstGeom prst="curvedConnector3">
              <a:avLst>
                <a:gd name="adj1" fmla="val 50000"/>
              </a:avLst>
            </a:prstGeom>
            <a:noFill/>
            <a:ln w="63500">
              <a:solidFill>
                <a:srgbClr val="F7964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0" name="AutoShape 30"/>
            <p:cNvCxnSpPr>
              <a:cxnSpLocks noChangeShapeType="1"/>
              <a:stCxn id="20487" idx="1"/>
              <a:endCxn id="20491" idx="0"/>
            </p:cNvCxnSpPr>
            <p:nvPr/>
          </p:nvCxnSpPr>
          <p:spPr bwMode="auto">
            <a:xfrm rot="10800000" flipV="1">
              <a:off x="7386" y="5876"/>
              <a:ext cx="270" cy="390"/>
            </a:xfrm>
            <a:prstGeom prst="curvedConnector2">
              <a:avLst/>
            </a:prstGeom>
            <a:noFill/>
            <a:ln w="63500">
              <a:solidFill>
                <a:srgbClr val="F7964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1" name="AutoShape 31"/>
            <p:cNvCxnSpPr>
              <a:cxnSpLocks noChangeShapeType="1"/>
              <a:stCxn id="20487" idx="2"/>
            </p:cNvCxnSpPr>
            <p:nvPr/>
          </p:nvCxnSpPr>
          <p:spPr bwMode="auto">
            <a:xfrm rot="16200000" flipH="1">
              <a:off x="8579" y="5853"/>
              <a:ext cx="450" cy="765"/>
            </a:xfrm>
            <a:prstGeom prst="curvedConnector3">
              <a:avLst>
                <a:gd name="adj1" fmla="val 91662"/>
              </a:avLst>
            </a:prstGeom>
            <a:noFill/>
            <a:ln w="63500">
              <a:solidFill>
                <a:srgbClr val="F7964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2" name="AutoShape 32"/>
            <p:cNvCxnSpPr>
              <a:cxnSpLocks noChangeShapeType="1"/>
              <a:stCxn id="20489" idx="0"/>
              <a:endCxn id="20506" idx="1"/>
            </p:cNvCxnSpPr>
            <p:nvPr/>
          </p:nvCxnSpPr>
          <p:spPr bwMode="auto">
            <a:xfrm rot="16200000">
              <a:off x="10236" y="4503"/>
              <a:ext cx="341" cy="748"/>
            </a:xfrm>
            <a:prstGeom prst="bentConnector2">
              <a:avLst/>
            </a:prstGeom>
            <a:noFill/>
            <a:ln w="63500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513" name="AutoShape 33"/>
            <p:cNvCxnSpPr>
              <a:cxnSpLocks noChangeShapeType="1"/>
              <a:stCxn id="20489" idx="3"/>
            </p:cNvCxnSpPr>
            <p:nvPr/>
          </p:nvCxnSpPr>
          <p:spPr bwMode="auto">
            <a:xfrm>
              <a:off x="10678" y="5332"/>
              <a:ext cx="395" cy="139"/>
            </a:xfrm>
            <a:prstGeom prst="bentConnector3">
              <a:avLst>
                <a:gd name="adj1" fmla="val 48102"/>
              </a:avLst>
            </a:prstGeom>
            <a:noFill/>
            <a:ln w="63500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514" name="AutoShape 34"/>
            <p:cNvCxnSpPr>
              <a:cxnSpLocks noChangeShapeType="1"/>
              <a:stCxn id="20489" idx="2"/>
              <a:endCxn id="20503" idx="1"/>
            </p:cNvCxnSpPr>
            <p:nvPr/>
          </p:nvCxnSpPr>
          <p:spPr bwMode="auto">
            <a:xfrm rot="16200000" flipH="1">
              <a:off x="9872" y="5778"/>
              <a:ext cx="439" cy="118"/>
            </a:xfrm>
            <a:prstGeom prst="curvedConnector2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5" name="AutoShape 35"/>
            <p:cNvCxnSpPr>
              <a:cxnSpLocks noChangeShapeType="1"/>
              <a:stCxn id="20503" idx="2"/>
            </p:cNvCxnSpPr>
            <p:nvPr/>
          </p:nvCxnSpPr>
          <p:spPr bwMode="auto">
            <a:xfrm rot="16200000" flipH="1">
              <a:off x="10455" y="6252"/>
              <a:ext cx="747" cy="675"/>
            </a:xfrm>
            <a:prstGeom prst="bentConnector3">
              <a:avLst>
                <a:gd name="adj1" fmla="val 48329"/>
              </a:avLst>
            </a:prstGeom>
            <a:noFill/>
            <a:ln w="63500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516" name="AutoShape 36"/>
            <p:cNvCxnSpPr>
              <a:cxnSpLocks noChangeShapeType="1"/>
              <a:endCxn id="20505" idx="0"/>
            </p:cNvCxnSpPr>
            <p:nvPr/>
          </p:nvCxnSpPr>
          <p:spPr bwMode="auto">
            <a:xfrm flipH="1">
              <a:off x="10131" y="6216"/>
              <a:ext cx="113" cy="875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7" name="AutoShape 37"/>
            <p:cNvCxnSpPr>
              <a:cxnSpLocks noChangeShapeType="1"/>
              <a:endCxn id="20498" idx="2"/>
            </p:cNvCxnSpPr>
            <p:nvPr/>
          </p:nvCxnSpPr>
          <p:spPr bwMode="auto">
            <a:xfrm rot="5400000" flipH="1">
              <a:off x="5667" y="4605"/>
              <a:ext cx="638" cy="440"/>
            </a:xfrm>
            <a:prstGeom prst="curvedConnector3">
              <a:avLst>
                <a:gd name="adj1" fmla="val 50000"/>
              </a:avLst>
            </a:prstGeom>
            <a:noFill/>
            <a:ln w="6350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8" name="AutoShape 38"/>
            <p:cNvCxnSpPr>
              <a:cxnSpLocks noChangeShapeType="1"/>
              <a:stCxn id="20499" idx="2"/>
              <a:endCxn id="20496" idx="0"/>
            </p:cNvCxnSpPr>
            <p:nvPr/>
          </p:nvCxnSpPr>
          <p:spPr bwMode="auto">
            <a:xfrm rot="5400000">
              <a:off x="5786" y="5556"/>
              <a:ext cx="500" cy="360"/>
            </a:xfrm>
            <a:prstGeom prst="curvedConnector3">
              <a:avLst>
                <a:gd name="adj1" fmla="val 50949"/>
              </a:avLst>
            </a:prstGeom>
            <a:noFill/>
            <a:ln w="6350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19" name="AutoShape 39"/>
            <p:cNvCxnSpPr>
              <a:cxnSpLocks noChangeShapeType="1"/>
              <a:stCxn id="20499" idx="1"/>
              <a:endCxn id="20500" idx="3"/>
            </p:cNvCxnSpPr>
            <p:nvPr/>
          </p:nvCxnSpPr>
          <p:spPr bwMode="auto">
            <a:xfrm rot="10800000" flipV="1">
              <a:off x="5431" y="5336"/>
              <a:ext cx="500" cy="450"/>
            </a:xfrm>
            <a:prstGeom prst="curvedConnector3">
              <a:avLst>
                <a:gd name="adj1" fmla="val 51000"/>
              </a:avLst>
            </a:prstGeom>
            <a:noFill/>
            <a:ln w="6350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20" name="AutoShape 40"/>
            <p:cNvCxnSpPr>
              <a:cxnSpLocks noChangeShapeType="1"/>
              <a:stCxn id="20499" idx="0"/>
              <a:endCxn id="20497" idx="3"/>
            </p:cNvCxnSpPr>
            <p:nvPr/>
          </p:nvCxnSpPr>
          <p:spPr bwMode="auto">
            <a:xfrm rot="5400000" flipH="1">
              <a:off x="5877" y="4848"/>
              <a:ext cx="227" cy="450"/>
            </a:xfrm>
            <a:prstGeom prst="curvedConnector2">
              <a:avLst/>
            </a:prstGeom>
            <a:noFill/>
            <a:ln w="63500">
              <a:solidFill>
                <a:srgbClr val="9BBB5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21" name="AutoShape 41"/>
            <p:cNvCxnSpPr>
              <a:cxnSpLocks noChangeShapeType="1"/>
              <a:stCxn id="20488" idx="0"/>
              <a:endCxn id="20494" idx="2"/>
            </p:cNvCxnSpPr>
            <p:nvPr/>
          </p:nvCxnSpPr>
          <p:spPr bwMode="auto">
            <a:xfrm rot="16200000">
              <a:off x="8351" y="4621"/>
              <a:ext cx="230" cy="360"/>
            </a:xfrm>
            <a:prstGeom prst="bentConnector3">
              <a:avLst>
                <a:gd name="adj1" fmla="val 52176"/>
              </a:avLst>
            </a:prstGeom>
            <a:noFill/>
            <a:ln w="63500">
              <a:solidFill>
                <a:srgbClr val="8064A2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522" name="AutoShape 42"/>
            <p:cNvCxnSpPr>
              <a:cxnSpLocks noChangeShapeType="1"/>
              <a:stCxn id="20488" idx="0"/>
              <a:endCxn id="20495" idx="2"/>
            </p:cNvCxnSpPr>
            <p:nvPr/>
          </p:nvCxnSpPr>
          <p:spPr bwMode="auto">
            <a:xfrm flipH="1" flipV="1">
              <a:off x="7521" y="4236"/>
              <a:ext cx="765" cy="680"/>
            </a:xfrm>
            <a:prstGeom prst="straightConnector1">
              <a:avLst/>
            </a:prstGeom>
            <a:noFill/>
            <a:ln w="63500">
              <a:solidFill>
                <a:srgbClr val="8064A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23" name="AutoShape 43"/>
            <p:cNvCxnSpPr>
              <a:cxnSpLocks noChangeShapeType="1"/>
              <a:endCxn id="20493" idx="2"/>
            </p:cNvCxnSpPr>
            <p:nvPr/>
          </p:nvCxnSpPr>
          <p:spPr bwMode="auto">
            <a:xfrm rot="10800000">
              <a:off x="7206" y="5046"/>
              <a:ext cx="705" cy="147"/>
            </a:xfrm>
            <a:prstGeom prst="curvedConnector2">
              <a:avLst/>
            </a:prstGeom>
            <a:noFill/>
            <a:ln w="63500">
              <a:solidFill>
                <a:srgbClr val="8064A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24" name="AutoShape 44"/>
            <p:cNvCxnSpPr>
              <a:cxnSpLocks noChangeShapeType="1"/>
              <a:stCxn id="20488" idx="3"/>
              <a:endCxn id="20501" idx="3"/>
            </p:cNvCxnSpPr>
            <p:nvPr/>
          </p:nvCxnSpPr>
          <p:spPr bwMode="auto">
            <a:xfrm flipV="1">
              <a:off x="8661" y="3896"/>
              <a:ext cx="1090" cy="1215"/>
            </a:xfrm>
            <a:prstGeom prst="curvedConnector3">
              <a:avLst>
                <a:gd name="adj1" fmla="val 114222"/>
              </a:avLst>
            </a:prstGeom>
            <a:noFill/>
            <a:ln w="63500">
              <a:solidFill>
                <a:srgbClr val="8064A2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270"/>
            <a:ext cx="8229600" cy="64807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Портрет идеального первоклассника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692150"/>
          <a:ext cx="8856985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281"/>
                <a:gridCol w="2874110"/>
                <a:gridCol w="2990594"/>
              </a:tblGrid>
              <a:tr h="37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Родители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Самостоятельный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Любознательный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Уверенный в себе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Здоровый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Владеющий навыками самообслуживания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Самостоятельный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Любознательный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Самостоятельный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Коммуникабельный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Дружелюбный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Психологически-устойчивый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Социально-адаптированный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Умеющий слушать и слышать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Дружелюбный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Инициативный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Общительный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Усидчивый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Эмоциональная готовность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Общительный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Общительный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Мотивированный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Любознательный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Внимательный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Мотивированный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Развита мелкая моторика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Усидчивый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Качества выпускника, мешающие успешной адаптации и обучению в школе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125538"/>
          <a:ext cx="8784976" cy="5651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096344"/>
                <a:gridCol w="2448272"/>
              </a:tblGrid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Учителя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Родители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8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Гиперопека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Тревожность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Стеснительность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8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Нарушения речи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Агрессивность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Незаинтересованность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8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Трудности коммуникации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Гиперопека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Агрессивность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Гиперактивность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 не адаптированный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Лень в учебе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84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Неумение отстаивать свое мнение социально приемлемым способом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Неустойчивость внимания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Отсутствие самостоятельности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Низкий словарный запас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80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состояние здоровья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Узкий кругозор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Отсутствие  мотивации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Слабо развитая мелкая моторика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Отсутствие инициативности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умение удерживать учебную задачу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Отсутствие самоконтроля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Преобладание игровой деятельности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Неумение организовать свою деятельность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Несформированность бытовых навыков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Целостный подход к организации образовательного  процесса на уровне педагогических коллективов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10568" y="2146251"/>
          <a:ext cx="64807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285165"/>
            <a:ext cx="8229600" cy="1047543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Педагогическое взаимодействие на основе установления: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79512" y="126876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968500" y="1485900"/>
          <a:ext cx="6131892" cy="503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65237" y="727621"/>
          <a:ext cx="8872215" cy="542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Предшкола</a:t>
            </a:r>
            <a:r>
              <a:rPr lang="ru-RU" b="1" dirty="0" smtClean="0">
                <a:solidFill>
                  <a:srgbClr val="FF0000"/>
                </a:solidFill>
              </a:rPr>
              <a:t> нового поколения»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разработана на основе требований ФГОС дошкольного образования, нацеливает </a:t>
            </a:r>
            <a:r>
              <a:rPr lang="ru-RU" u="sng" dirty="0" smtClean="0"/>
              <a:t>педагогов и родителей на полноценное общее развитие детей, их позитивную социализацию, на достижение необходимого уровня подготовки к обучению к школе.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Учебно-методический комплект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ВКЛЮЧАЕТ</a:t>
            </a:r>
            <a:r>
              <a:rPr lang="ru-RU" altLang="ru-RU" sz="1600" dirty="0" smtClean="0"/>
              <a:t> в себя взаимосвязанные </a:t>
            </a:r>
            <a:r>
              <a:rPr lang="ru-RU" altLang="ru-RU" sz="1600" b="1" dirty="0" smtClean="0"/>
              <a:t>ИНТЕГРИРОВАННЫЕ ОБЛАСТИ ЗНАНИЙ</a:t>
            </a:r>
            <a:r>
              <a:rPr lang="ru-RU" altLang="ru-RU" sz="1600" dirty="0" smtClean="0"/>
              <a:t>: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altLang="ru-RU" sz="1600" b="1" dirty="0" smtClean="0"/>
              <a:t> развитие речи</a:t>
            </a:r>
            <a:r>
              <a:rPr lang="ru-RU" altLang="ru-RU" sz="1600" dirty="0" smtClean="0"/>
              <a:t> (начальные представления о языке, литература, изобразительное искусство, музыка, математика, социальные отношения);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окружающий мир и математика</a:t>
            </a:r>
            <a:r>
              <a:rPr lang="ru-RU" altLang="ru-RU" sz="1600" dirty="0" smtClean="0"/>
              <a:t> (предметный и природный окружающий мир и его изучение, ОБЖ);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мир художественной культуры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ru-RU" altLang="ru-RU" sz="1600" dirty="0" smtClean="0"/>
              <a:t>(изобразительное и прикладное искусство,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ru-RU" altLang="ru-RU" sz="1600" dirty="0" smtClean="0"/>
              <a:t>музыка, театрализованные сценки);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основы физической культуры</a:t>
            </a:r>
            <a:r>
              <a:rPr lang="ru-RU" altLang="ru-RU" sz="1600" dirty="0" smtClean="0"/>
              <a:t>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ru-RU" altLang="ru-RU" sz="1600" dirty="0" smtClean="0"/>
              <a:t>(спортивные занятия и игры, пластика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ru-RU" altLang="ru-RU" sz="1600" dirty="0" smtClean="0"/>
              <a:t>и ритмика ролевых игр). </a:t>
            </a:r>
          </a:p>
          <a:p>
            <a:endParaRPr lang="ru-RU" altLang="ru-RU" sz="1800" dirty="0" smtClean="0"/>
          </a:p>
          <a:p>
            <a:r>
              <a:rPr lang="ru-RU" altLang="ru-RU" sz="1800" dirty="0" smtClean="0"/>
              <a:t>Средствами всех пособий комплекта создается </a:t>
            </a:r>
            <a:r>
              <a:rPr lang="ru-RU" altLang="ru-RU" sz="1800" b="1" dirty="0" smtClean="0"/>
              <a:t>ЕДИНАЯ СРЕДА</a:t>
            </a:r>
            <a:r>
              <a:rPr lang="ru-RU" altLang="ru-RU" sz="1800" dirty="0" smtClean="0"/>
              <a:t>, которая разворачивается вокруг событий дидактической </a:t>
            </a:r>
            <a:r>
              <a:rPr lang="ru-RU" altLang="ru-RU" sz="1800" b="1" dirty="0" smtClean="0"/>
              <a:t>ВОЛШЕБНОЙ СКАЗКИ</a:t>
            </a:r>
            <a:r>
              <a:rPr lang="ru-RU" altLang="ru-RU" sz="1800" dirty="0" smtClean="0"/>
              <a:t>. </a:t>
            </a:r>
            <a:endParaRPr lang="ru-RU" altLang="ru-RU" sz="1800" dirty="0" smtClean="0">
              <a:ea typeface="Arial Unicode MS" pitchFamily="34" charset="-12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28" descr="G:\Предшкола\KRON_FOR_WW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775589" cy="220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629</Words>
  <Application>Microsoft Office PowerPoint</Application>
  <PresentationFormat>Экран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Модель взаимодействия образовательных учреждений при реализации задач подготовки детей к обучению в школе </vt:lpstr>
      <vt:lpstr>Слайд 2</vt:lpstr>
      <vt:lpstr>Портрет идеального первоклассника</vt:lpstr>
      <vt:lpstr>Качества выпускника, мешающие успешной адаптации и обучению в школе </vt:lpstr>
      <vt:lpstr>Целостный подход к организации образовательного  процесса на уровне педагогических коллективов</vt:lpstr>
      <vt:lpstr>Педагогическое взаимодействие на основе установления: </vt:lpstr>
      <vt:lpstr>Слайд 7</vt:lpstr>
      <vt:lpstr> «Предшкола нового поколения»</vt:lpstr>
      <vt:lpstr>Учебно-методический комплект</vt:lpstr>
      <vt:lpstr>ГЕРОИ</vt:lpstr>
      <vt:lpstr>Герои и мир Кронтика в нашем саду</vt:lpstr>
      <vt:lpstr>Формы учебных пособий</vt:lpstr>
      <vt:lpstr>«Речевое развитие»</vt:lpstr>
      <vt:lpstr>Модуль «Развитие речи»</vt:lpstr>
      <vt:lpstr>Модуль «Начала обучения грамоте»</vt:lpstr>
      <vt:lpstr>«Предшкола нового поколения» –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Примерова Е.А.</dc:creator>
  <cp:lastModifiedBy>user</cp:lastModifiedBy>
  <cp:revision>82</cp:revision>
  <dcterms:created xsi:type="dcterms:W3CDTF">2019-04-02T08:47:18Z</dcterms:created>
  <dcterms:modified xsi:type="dcterms:W3CDTF">2021-11-19T09:14:16Z</dcterms:modified>
</cp:coreProperties>
</file>